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</p:sldIdLst>
  <p:sldSz cy="5143500" cx="9144000"/>
  <p:notesSz cx="6858000" cy="9144000"/>
  <p:embeddedFontLst>
    <p:embeddedFont>
      <p:font typeface="Roboto Thin"/>
      <p:regular r:id="rId31"/>
      <p:bold r:id="rId32"/>
      <p:italic r:id="rId33"/>
      <p:boldItalic r:id="rId34"/>
    </p:embeddedFont>
    <p:embeddedFont>
      <p:font typeface="Roboto Medium"/>
      <p:regular r:id="rId35"/>
      <p:bold r:id="rId36"/>
      <p:italic r:id="rId37"/>
      <p:boldItalic r:id="rId38"/>
    </p:embeddedFont>
    <p:embeddedFont>
      <p:font typeface="Proxima Nova"/>
      <p:regular r:id="rId39"/>
      <p:bold r:id="rId40"/>
      <p:italic r:id="rId41"/>
      <p:boldItalic r:id="rId42"/>
    </p:embeddedFont>
    <p:embeddedFont>
      <p:font typeface="Kulim Park"/>
      <p:regular r:id="rId43"/>
      <p:bold r:id="rId44"/>
      <p:italic r:id="rId45"/>
      <p:boldItalic r:id="rId46"/>
    </p:embeddedFont>
    <p:embeddedFont>
      <p:font typeface="Manrope"/>
      <p:regular r:id="rId47"/>
      <p:bold r:id="rId48"/>
    </p:embeddedFont>
    <p:embeddedFont>
      <p:font typeface="PT Sans"/>
      <p:regular r:id="rId49"/>
      <p:bold r:id="rId50"/>
      <p:italic r:id="rId51"/>
      <p:boldItalic r:id="rId52"/>
    </p:embeddedFont>
    <p:embeddedFont>
      <p:font typeface="Kulim Park SemiBold"/>
      <p:regular r:id="rId53"/>
      <p:bold r:id="rId54"/>
      <p:italic r:id="rId55"/>
      <p:boldItalic r:id="rId56"/>
    </p:embeddedFont>
    <p:embeddedFont>
      <p:font typeface="Barlow"/>
      <p:regular r:id="rId57"/>
      <p:bold r:id="rId58"/>
      <p:italic r:id="rId59"/>
      <p:boldItalic r:id="rId60"/>
    </p:embeddedFont>
    <p:embeddedFont>
      <p:font typeface="Comfortaa"/>
      <p:regular r:id="rId61"/>
      <p:bold r:id="rId6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63" roundtripDataSignature="AMtx7mjEyP68g2ykdiCctwCc6vh887aGj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6738F174-1545-4128-B8BA-BE6D24726C8F}">
  <a:tblStyle styleId="{6738F174-1545-4128-B8BA-BE6D24726C8F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ProximaNova-bold.fntdata"/><Relationship Id="rId42" Type="http://schemas.openxmlformats.org/officeDocument/2006/relationships/font" Target="fonts/ProximaNova-boldItalic.fntdata"/><Relationship Id="rId41" Type="http://schemas.openxmlformats.org/officeDocument/2006/relationships/font" Target="fonts/ProximaNova-italic.fntdata"/><Relationship Id="rId44" Type="http://schemas.openxmlformats.org/officeDocument/2006/relationships/font" Target="fonts/KulimPark-bold.fntdata"/><Relationship Id="rId43" Type="http://schemas.openxmlformats.org/officeDocument/2006/relationships/font" Target="fonts/KulimPark-regular.fntdata"/><Relationship Id="rId46" Type="http://schemas.openxmlformats.org/officeDocument/2006/relationships/font" Target="fonts/KulimPark-boldItalic.fntdata"/><Relationship Id="rId45" Type="http://schemas.openxmlformats.org/officeDocument/2006/relationships/font" Target="fonts/KulimPark-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Manrope-bold.fntdata"/><Relationship Id="rId47" Type="http://schemas.openxmlformats.org/officeDocument/2006/relationships/font" Target="fonts/Manrope-regular.fntdata"/><Relationship Id="rId49" Type="http://schemas.openxmlformats.org/officeDocument/2006/relationships/font" Target="fonts/PTSans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Thin-regular.fntdata"/><Relationship Id="rId30" Type="http://schemas.openxmlformats.org/officeDocument/2006/relationships/slide" Target="slides/slide25.xml"/><Relationship Id="rId33" Type="http://schemas.openxmlformats.org/officeDocument/2006/relationships/font" Target="fonts/RobotoThin-italic.fntdata"/><Relationship Id="rId32" Type="http://schemas.openxmlformats.org/officeDocument/2006/relationships/font" Target="fonts/RobotoThin-bold.fntdata"/><Relationship Id="rId35" Type="http://schemas.openxmlformats.org/officeDocument/2006/relationships/font" Target="fonts/RobotoMedium-regular.fntdata"/><Relationship Id="rId34" Type="http://schemas.openxmlformats.org/officeDocument/2006/relationships/font" Target="fonts/RobotoThin-boldItalic.fntdata"/><Relationship Id="rId37" Type="http://schemas.openxmlformats.org/officeDocument/2006/relationships/font" Target="fonts/RobotoMedium-italic.fntdata"/><Relationship Id="rId36" Type="http://schemas.openxmlformats.org/officeDocument/2006/relationships/font" Target="fonts/RobotoMedium-bold.fntdata"/><Relationship Id="rId39" Type="http://schemas.openxmlformats.org/officeDocument/2006/relationships/font" Target="fonts/ProximaNova-regular.fntdata"/><Relationship Id="rId38" Type="http://schemas.openxmlformats.org/officeDocument/2006/relationships/font" Target="fonts/RobotoMedium-boldItalic.fntdata"/><Relationship Id="rId62" Type="http://schemas.openxmlformats.org/officeDocument/2006/relationships/font" Target="fonts/Comfortaa-bold.fntdata"/><Relationship Id="rId61" Type="http://schemas.openxmlformats.org/officeDocument/2006/relationships/font" Target="fonts/Comfortaa-regular.fntdata"/><Relationship Id="rId20" Type="http://schemas.openxmlformats.org/officeDocument/2006/relationships/slide" Target="slides/slide15.xml"/><Relationship Id="rId63" Type="http://customschemas.google.com/relationships/presentationmetadata" Target="meta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font" Target="fonts/Barlow-boldItalic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PTSans-italic.fntdata"/><Relationship Id="rId50" Type="http://schemas.openxmlformats.org/officeDocument/2006/relationships/font" Target="fonts/PTSans-bold.fntdata"/><Relationship Id="rId53" Type="http://schemas.openxmlformats.org/officeDocument/2006/relationships/font" Target="fonts/KulimParkSemiBold-regular.fntdata"/><Relationship Id="rId52" Type="http://schemas.openxmlformats.org/officeDocument/2006/relationships/font" Target="fonts/PTSans-boldItalic.fntdata"/><Relationship Id="rId11" Type="http://schemas.openxmlformats.org/officeDocument/2006/relationships/slide" Target="slides/slide6.xml"/><Relationship Id="rId55" Type="http://schemas.openxmlformats.org/officeDocument/2006/relationships/font" Target="fonts/KulimParkSemiBold-italic.fntdata"/><Relationship Id="rId10" Type="http://schemas.openxmlformats.org/officeDocument/2006/relationships/slide" Target="slides/slide5.xml"/><Relationship Id="rId54" Type="http://schemas.openxmlformats.org/officeDocument/2006/relationships/font" Target="fonts/KulimParkSemiBold-bold.fntdata"/><Relationship Id="rId13" Type="http://schemas.openxmlformats.org/officeDocument/2006/relationships/slide" Target="slides/slide8.xml"/><Relationship Id="rId57" Type="http://schemas.openxmlformats.org/officeDocument/2006/relationships/font" Target="fonts/Barlow-regular.fntdata"/><Relationship Id="rId12" Type="http://schemas.openxmlformats.org/officeDocument/2006/relationships/slide" Target="slides/slide7.xml"/><Relationship Id="rId56" Type="http://schemas.openxmlformats.org/officeDocument/2006/relationships/font" Target="fonts/KulimParkSemiBold-boldItalic.fntdata"/><Relationship Id="rId15" Type="http://schemas.openxmlformats.org/officeDocument/2006/relationships/slide" Target="slides/slide10.xml"/><Relationship Id="rId59" Type="http://schemas.openxmlformats.org/officeDocument/2006/relationships/font" Target="fonts/Barlow-italic.fntdata"/><Relationship Id="rId14" Type="http://schemas.openxmlformats.org/officeDocument/2006/relationships/slide" Target="slides/slide9.xml"/><Relationship Id="rId58" Type="http://schemas.openxmlformats.org/officeDocument/2006/relationships/font" Target="fonts/Barlow-bold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4" name="Google Shape;314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8" name="Google Shape;448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3" name="Google Shape;463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0" name="Google Shape;470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14090719bc1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9" name="Google Shape;479;g14090719bc1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14090719bc1_1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5" name="Google Shape;485;g14090719bc1_1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1" name="Google Shape;491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8" name="Google Shape;498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9" name="Google Shape;509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1" name="Google Shape;531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14090719bc1_1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9" name="Google Shape;549;g14090719bc1_1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3" name="Google Shape;32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6" name="Google Shape;556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3" name="Google Shape;563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8" name="Google Shape;578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Me falta agregar los datos de los modelos aqui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14090719bc1_1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9" name="Google Shape;589;g14090719bc1_1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Me falta agregar los datos de los modelos aqui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13f5eba888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7" name="Google Shape;597;g13f5eba888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9" name="Google Shape;609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1" name="Google Shape;341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Aquí</a:t>
            </a:r>
            <a:r>
              <a:rPr lang="en"/>
              <a:t> va alguna imagen nuestra jejejje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6" name="Google Shape;356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0" name="Google Shape;370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7" name="Google Shape;377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4" name="Google Shape;384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14090719bc1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8" name="Google Shape;398;g14090719bc1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14090719bc1_1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9" name="Google Shape;419;g14090719bc1_1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3"/>
          <p:cNvSpPr/>
          <p:nvPr/>
        </p:nvSpPr>
        <p:spPr>
          <a:xfrm rot="813319">
            <a:off x="-1616877" y="-3424273"/>
            <a:ext cx="6402109" cy="5689153"/>
          </a:xfrm>
          <a:custGeom>
            <a:rect b="b" l="l" r="r" t="t"/>
            <a:pathLst>
              <a:path extrusionOk="0" h="28248" w="31788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rgbClr val="887C62">
              <a:alpha val="666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10;p23"/>
          <p:cNvSpPr/>
          <p:nvPr/>
        </p:nvSpPr>
        <p:spPr>
          <a:xfrm flipH="1" rot="-649785">
            <a:off x="6475477" y="-738425"/>
            <a:ext cx="4558897" cy="1365861"/>
          </a:xfrm>
          <a:custGeom>
            <a:rect b="b" l="l" r="r" t="t"/>
            <a:pathLst>
              <a:path extrusionOk="0" h="14730" w="49165">
                <a:moveTo>
                  <a:pt x="10042" y="1"/>
                </a:moveTo>
                <a:cubicBezTo>
                  <a:pt x="7738" y="1"/>
                  <a:pt x="5495" y="326"/>
                  <a:pt x="4009" y="1712"/>
                </a:cubicBezTo>
                <a:cubicBezTo>
                  <a:pt x="1833" y="3743"/>
                  <a:pt x="1312" y="7198"/>
                  <a:pt x="759" y="9976"/>
                </a:cubicBezTo>
                <a:cubicBezTo>
                  <a:pt x="1" y="13802"/>
                  <a:pt x="5815" y="14642"/>
                  <a:pt x="11014" y="14723"/>
                </a:cubicBezTo>
                <a:cubicBezTo>
                  <a:pt x="11312" y="14728"/>
                  <a:pt x="11609" y="14730"/>
                  <a:pt x="11901" y="14730"/>
                </a:cubicBezTo>
                <a:cubicBezTo>
                  <a:pt x="14717" y="14730"/>
                  <a:pt x="17219" y="14537"/>
                  <a:pt x="18198" y="14531"/>
                </a:cubicBezTo>
                <a:cubicBezTo>
                  <a:pt x="20643" y="14515"/>
                  <a:pt x="23088" y="14508"/>
                  <a:pt x="25533" y="14508"/>
                </a:cubicBezTo>
                <a:cubicBezTo>
                  <a:pt x="31860" y="14508"/>
                  <a:pt x="38186" y="14553"/>
                  <a:pt x="44512" y="14593"/>
                </a:cubicBezTo>
                <a:cubicBezTo>
                  <a:pt x="44551" y="14593"/>
                  <a:pt x="44589" y="14594"/>
                  <a:pt x="44628" y="14594"/>
                </a:cubicBezTo>
                <a:cubicBezTo>
                  <a:pt x="45065" y="14594"/>
                  <a:pt x="45520" y="14568"/>
                  <a:pt x="45879" y="14323"/>
                </a:cubicBezTo>
                <a:cubicBezTo>
                  <a:pt x="46214" y="14095"/>
                  <a:pt x="46403" y="13708"/>
                  <a:pt x="46569" y="13337"/>
                </a:cubicBezTo>
                <a:cubicBezTo>
                  <a:pt x="47681" y="10865"/>
                  <a:pt x="49165" y="7692"/>
                  <a:pt x="48504" y="4911"/>
                </a:cubicBezTo>
                <a:cubicBezTo>
                  <a:pt x="47559" y="915"/>
                  <a:pt x="42091" y="691"/>
                  <a:pt x="37832" y="691"/>
                </a:cubicBezTo>
                <a:cubicBezTo>
                  <a:pt x="37295" y="691"/>
                  <a:pt x="36777" y="694"/>
                  <a:pt x="36289" y="694"/>
                </a:cubicBezTo>
                <a:cubicBezTo>
                  <a:pt x="35639" y="694"/>
                  <a:pt x="35044" y="688"/>
                  <a:pt x="34531" y="658"/>
                </a:cubicBezTo>
                <a:cubicBezTo>
                  <a:pt x="29340" y="361"/>
                  <a:pt x="24149" y="242"/>
                  <a:pt x="18952" y="242"/>
                </a:cubicBezTo>
                <a:cubicBezTo>
                  <a:pt x="17950" y="242"/>
                  <a:pt x="16949" y="246"/>
                  <a:pt x="15946" y="255"/>
                </a:cubicBezTo>
                <a:cubicBezTo>
                  <a:pt x="15904" y="255"/>
                  <a:pt x="15862" y="255"/>
                  <a:pt x="15819" y="255"/>
                </a:cubicBezTo>
                <a:cubicBezTo>
                  <a:pt x="14168" y="255"/>
                  <a:pt x="12081" y="1"/>
                  <a:pt x="10042" y="1"/>
                </a:cubicBezTo>
                <a:close/>
              </a:path>
            </a:pathLst>
          </a:custGeom>
          <a:solidFill>
            <a:srgbClr val="E7E2D6">
              <a:alpha val="46274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23"/>
          <p:cNvSpPr/>
          <p:nvPr/>
        </p:nvSpPr>
        <p:spPr>
          <a:xfrm>
            <a:off x="1125387" y="2238100"/>
            <a:ext cx="7471673" cy="4771807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rgbClr val="E7E2D6">
              <a:alpha val="46274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23"/>
          <p:cNvSpPr/>
          <p:nvPr/>
        </p:nvSpPr>
        <p:spPr>
          <a:xfrm rot="8823147">
            <a:off x="-2265377" y="2808773"/>
            <a:ext cx="5990392" cy="5613180"/>
          </a:xfrm>
          <a:custGeom>
            <a:rect b="b" l="l" r="r" t="t"/>
            <a:pathLst>
              <a:path extrusionOk="0" h="87424" w="93299">
                <a:moveTo>
                  <a:pt x="34162" y="1"/>
                </a:moveTo>
                <a:cubicBezTo>
                  <a:pt x="24245" y="1"/>
                  <a:pt x="25039" y="12520"/>
                  <a:pt x="13717" y="17147"/>
                </a:cubicBezTo>
                <a:cubicBezTo>
                  <a:pt x="1" y="22753"/>
                  <a:pt x="25599" y="33483"/>
                  <a:pt x="18923" y="50349"/>
                </a:cubicBezTo>
                <a:cubicBezTo>
                  <a:pt x="13077" y="65115"/>
                  <a:pt x="23069" y="87424"/>
                  <a:pt x="32143" y="87424"/>
                </a:cubicBezTo>
                <a:cubicBezTo>
                  <a:pt x="33432" y="87424"/>
                  <a:pt x="34703" y="86974"/>
                  <a:pt x="35906" y="85988"/>
                </a:cubicBezTo>
                <a:cubicBezTo>
                  <a:pt x="38841" y="83585"/>
                  <a:pt x="41192" y="82952"/>
                  <a:pt x="43240" y="82952"/>
                </a:cubicBezTo>
                <a:cubicBezTo>
                  <a:pt x="45526" y="82952"/>
                  <a:pt x="47435" y="83741"/>
                  <a:pt x="49356" y="83741"/>
                </a:cubicBezTo>
                <a:cubicBezTo>
                  <a:pt x="51391" y="83741"/>
                  <a:pt x="53441" y="82856"/>
                  <a:pt x="55968" y="79208"/>
                </a:cubicBezTo>
                <a:cubicBezTo>
                  <a:pt x="79663" y="45004"/>
                  <a:pt x="87416" y="44135"/>
                  <a:pt x="87416" y="44135"/>
                </a:cubicBezTo>
                <a:cubicBezTo>
                  <a:pt x="93298" y="21497"/>
                  <a:pt x="60858" y="9397"/>
                  <a:pt x="42111" y="1875"/>
                </a:cubicBezTo>
                <a:cubicBezTo>
                  <a:pt x="38838" y="561"/>
                  <a:pt x="36260" y="1"/>
                  <a:pt x="34162" y="1"/>
                </a:cubicBezTo>
                <a:close/>
              </a:path>
            </a:pathLst>
          </a:custGeom>
          <a:solidFill>
            <a:srgbClr val="E6B8AF">
              <a:alpha val="3333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3;p23"/>
          <p:cNvSpPr/>
          <p:nvPr/>
        </p:nvSpPr>
        <p:spPr>
          <a:xfrm>
            <a:off x="6536238" y="-142500"/>
            <a:ext cx="4935815" cy="3769836"/>
          </a:xfrm>
          <a:custGeom>
            <a:rect b="b" l="l" r="r" t="t"/>
            <a:pathLst>
              <a:path extrusionOk="0" h="29633" w="38799">
                <a:moveTo>
                  <a:pt x="24862" y="1"/>
                </a:moveTo>
                <a:cubicBezTo>
                  <a:pt x="17606" y="1"/>
                  <a:pt x="2522" y="6530"/>
                  <a:pt x="2408" y="6818"/>
                </a:cubicBezTo>
                <a:cubicBezTo>
                  <a:pt x="0" y="12908"/>
                  <a:pt x="709" y="23105"/>
                  <a:pt x="5362" y="28314"/>
                </a:cubicBezTo>
                <a:cubicBezTo>
                  <a:pt x="6190" y="29241"/>
                  <a:pt x="7638" y="29632"/>
                  <a:pt x="9471" y="29632"/>
                </a:cubicBezTo>
                <a:cubicBezTo>
                  <a:pt x="17936" y="29632"/>
                  <a:pt x="34625" y="21288"/>
                  <a:pt x="36508" y="18846"/>
                </a:cubicBezTo>
                <a:cubicBezTo>
                  <a:pt x="38798" y="15872"/>
                  <a:pt x="32779" y="1993"/>
                  <a:pt x="26923" y="249"/>
                </a:cubicBezTo>
                <a:cubicBezTo>
                  <a:pt x="26348" y="78"/>
                  <a:pt x="25651" y="1"/>
                  <a:pt x="24862" y="1"/>
                </a:cubicBezTo>
                <a:close/>
              </a:path>
            </a:pathLst>
          </a:custGeom>
          <a:solidFill>
            <a:srgbClr val="E6B8AF">
              <a:alpha val="254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3"/>
          <p:cNvSpPr/>
          <p:nvPr/>
        </p:nvSpPr>
        <p:spPr>
          <a:xfrm rot="649785">
            <a:off x="716152" y="4401125"/>
            <a:ext cx="4558897" cy="1365861"/>
          </a:xfrm>
          <a:custGeom>
            <a:rect b="b" l="l" r="r" t="t"/>
            <a:pathLst>
              <a:path extrusionOk="0" h="14730" w="49165">
                <a:moveTo>
                  <a:pt x="10042" y="1"/>
                </a:moveTo>
                <a:cubicBezTo>
                  <a:pt x="7738" y="1"/>
                  <a:pt x="5495" y="326"/>
                  <a:pt x="4009" y="1712"/>
                </a:cubicBezTo>
                <a:cubicBezTo>
                  <a:pt x="1833" y="3743"/>
                  <a:pt x="1312" y="7198"/>
                  <a:pt x="759" y="9976"/>
                </a:cubicBezTo>
                <a:cubicBezTo>
                  <a:pt x="1" y="13802"/>
                  <a:pt x="5815" y="14642"/>
                  <a:pt x="11014" y="14723"/>
                </a:cubicBezTo>
                <a:cubicBezTo>
                  <a:pt x="11312" y="14728"/>
                  <a:pt x="11609" y="14730"/>
                  <a:pt x="11901" y="14730"/>
                </a:cubicBezTo>
                <a:cubicBezTo>
                  <a:pt x="14717" y="14730"/>
                  <a:pt x="17219" y="14537"/>
                  <a:pt x="18198" y="14531"/>
                </a:cubicBezTo>
                <a:cubicBezTo>
                  <a:pt x="20643" y="14515"/>
                  <a:pt x="23088" y="14508"/>
                  <a:pt x="25533" y="14508"/>
                </a:cubicBezTo>
                <a:cubicBezTo>
                  <a:pt x="31860" y="14508"/>
                  <a:pt x="38186" y="14553"/>
                  <a:pt x="44512" y="14593"/>
                </a:cubicBezTo>
                <a:cubicBezTo>
                  <a:pt x="44551" y="14593"/>
                  <a:pt x="44589" y="14594"/>
                  <a:pt x="44628" y="14594"/>
                </a:cubicBezTo>
                <a:cubicBezTo>
                  <a:pt x="45065" y="14594"/>
                  <a:pt x="45520" y="14568"/>
                  <a:pt x="45879" y="14323"/>
                </a:cubicBezTo>
                <a:cubicBezTo>
                  <a:pt x="46214" y="14095"/>
                  <a:pt x="46403" y="13708"/>
                  <a:pt x="46569" y="13337"/>
                </a:cubicBezTo>
                <a:cubicBezTo>
                  <a:pt x="47681" y="10865"/>
                  <a:pt x="49165" y="7692"/>
                  <a:pt x="48504" y="4911"/>
                </a:cubicBezTo>
                <a:cubicBezTo>
                  <a:pt x="47559" y="915"/>
                  <a:pt x="42091" y="691"/>
                  <a:pt x="37832" y="691"/>
                </a:cubicBezTo>
                <a:cubicBezTo>
                  <a:pt x="37295" y="691"/>
                  <a:pt x="36777" y="694"/>
                  <a:pt x="36289" y="694"/>
                </a:cubicBezTo>
                <a:cubicBezTo>
                  <a:pt x="35639" y="694"/>
                  <a:pt x="35044" y="688"/>
                  <a:pt x="34531" y="658"/>
                </a:cubicBezTo>
                <a:cubicBezTo>
                  <a:pt x="29340" y="361"/>
                  <a:pt x="24149" y="242"/>
                  <a:pt x="18952" y="242"/>
                </a:cubicBezTo>
                <a:cubicBezTo>
                  <a:pt x="17950" y="242"/>
                  <a:pt x="16949" y="246"/>
                  <a:pt x="15946" y="255"/>
                </a:cubicBezTo>
                <a:cubicBezTo>
                  <a:pt x="15904" y="255"/>
                  <a:pt x="15862" y="255"/>
                  <a:pt x="15819" y="255"/>
                </a:cubicBezTo>
                <a:cubicBezTo>
                  <a:pt x="14168" y="255"/>
                  <a:pt x="12081" y="1"/>
                  <a:pt x="10042" y="1"/>
                </a:cubicBezTo>
                <a:close/>
              </a:path>
            </a:pathLst>
          </a:custGeom>
          <a:solidFill>
            <a:srgbClr val="AC9078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3"/>
          <p:cNvSpPr/>
          <p:nvPr/>
        </p:nvSpPr>
        <p:spPr>
          <a:xfrm rot="1244193">
            <a:off x="4086917" y="-777268"/>
            <a:ext cx="7826096" cy="2877857"/>
          </a:xfrm>
          <a:custGeom>
            <a:rect b="b" l="l" r="r" t="t"/>
            <a:pathLst>
              <a:path extrusionOk="0" fill="none" h="28195" w="76674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miter lim="32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23"/>
          <p:cNvSpPr/>
          <p:nvPr/>
        </p:nvSpPr>
        <p:spPr>
          <a:xfrm rot="-9555807">
            <a:off x="-6119383" y="2297294"/>
            <a:ext cx="7826096" cy="2877857"/>
          </a:xfrm>
          <a:custGeom>
            <a:rect b="b" l="l" r="r" t="t"/>
            <a:pathLst>
              <a:path extrusionOk="0" fill="none" h="28195" w="76674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miter lim="32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7;p23"/>
          <p:cNvSpPr txBox="1"/>
          <p:nvPr>
            <p:ph type="ctrTitle"/>
          </p:nvPr>
        </p:nvSpPr>
        <p:spPr>
          <a:xfrm>
            <a:off x="723150" y="1494200"/>
            <a:ext cx="7697700" cy="159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600">
                <a:latin typeface="Kulim Park SemiBold"/>
                <a:ea typeface="Kulim Park SemiBold"/>
                <a:cs typeface="Kulim Park SemiBold"/>
                <a:sym typeface="Kulim Park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8" name="Google Shape;18;p23"/>
          <p:cNvSpPr txBox="1"/>
          <p:nvPr>
            <p:ph idx="1" type="subTitle"/>
          </p:nvPr>
        </p:nvSpPr>
        <p:spPr>
          <a:xfrm>
            <a:off x="1962550" y="3100575"/>
            <a:ext cx="52185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latin typeface="Manrope"/>
                <a:ea typeface="Manrope"/>
                <a:cs typeface="Manrope"/>
                <a:sym typeface="Manrop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2"/>
          <p:cNvSpPr/>
          <p:nvPr/>
        </p:nvSpPr>
        <p:spPr>
          <a:xfrm flipH="1" rot="3394465">
            <a:off x="3077084" y="3433218"/>
            <a:ext cx="8703343" cy="5558223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rgbClr val="E7E2D6">
              <a:alpha val="46274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32"/>
          <p:cNvSpPr/>
          <p:nvPr/>
        </p:nvSpPr>
        <p:spPr>
          <a:xfrm>
            <a:off x="5867027" y="-1243497"/>
            <a:ext cx="7065492" cy="5396392"/>
          </a:xfrm>
          <a:custGeom>
            <a:rect b="b" l="l" r="r" t="t"/>
            <a:pathLst>
              <a:path extrusionOk="0" h="29633" w="38799">
                <a:moveTo>
                  <a:pt x="24862" y="1"/>
                </a:moveTo>
                <a:cubicBezTo>
                  <a:pt x="17606" y="1"/>
                  <a:pt x="2522" y="6530"/>
                  <a:pt x="2408" y="6818"/>
                </a:cubicBezTo>
                <a:cubicBezTo>
                  <a:pt x="0" y="12908"/>
                  <a:pt x="709" y="23105"/>
                  <a:pt x="5362" y="28314"/>
                </a:cubicBezTo>
                <a:cubicBezTo>
                  <a:pt x="6190" y="29241"/>
                  <a:pt x="7638" y="29632"/>
                  <a:pt x="9471" y="29632"/>
                </a:cubicBezTo>
                <a:cubicBezTo>
                  <a:pt x="17936" y="29632"/>
                  <a:pt x="34625" y="21288"/>
                  <a:pt x="36508" y="18846"/>
                </a:cubicBezTo>
                <a:cubicBezTo>
                  <a:pt x="38798" y="15872"/>
                  <a:pt x="32779" y="1993"/>
                  <a:pt x="26923" y="249"/>
                </a:cubicBezTo>
                <a:cubicBezTo>
                  <a:pt x="26348" y="78"/>
                  <a:pt x="25651" y="1"/>
                  <a:pt x="24862" y="1"/>
                </a:cubicBezTo>
                <a:close/>
              </a:path>
            </a:pathLst>
          </a:custGeom>
          <a:solidFill>
            <a:srgbClr val="E6B8AF">
              <a:alpha val="254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32"/>
          <p:cNvSpPr/>
          <p:nvPr/>
        </p:nvSpPr>
        <p:spPr>
          <a:xfrm rot="3952094">
            <a:off x="4978836" y="-32116"/>
            <a:ext cx="7826127" cy="2877868"/>
          </a:xfrm>
          <a:custGeom>
            <a:rect b="b" l="l" r="r" t="t"/>
            <a:pathLst>
              <a:path extrusionOk="0" fill="none" h="28195" w="76674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miter lim="32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32"/>
          <p:cNvSpPr/>
          <p:nvPr/>
        </p:nvSpPr>
        <p:spPr>
          <a:xfrm flipH="1" rot="-649760">
            <a:off x="7075142" y="-713258"/>
            <a:ext cx="4974484" cy="1490372"/>
          </a:xfrm>
          <a:custGeom>
            <a:rect b="b" l="l" r="r" t="t"/>
            <a:pathLst>
              <a:path extrusionOk="0" h="14730" w="49165">
                <a:moveTo>
                  <a:pt x="10042" y="1"/>
                </a:moveTo>
                <a:cubicBezTo>
                  <a:pt x="7738" y="1"/>
                  <a:pt x="5495" y="326"/>
                  <a:pt x="4009" y="1712"/>
                </a:cubicBezTo>
                <a:cubicBezTo>
                  <a:pt x="1833" y="3743"/>
                  <a:pt x="1312" y="7198"/>
                  <a:pt x="759" y="9976"/>
                </a:cubicBezTo>
                <a:cubicBezTo>
                  <a:pt x="1" y="13802"/>
                  <a:pt x="5815" y="14642"/>
                  <a:pt x="11014" y="14723"/>
                </a:cubicBezTo>
                <a:cubicBezTo>
                  <a:pt x="11312" y="14728"/>
                  <a:pt x="11609" y="14730"/>
                  <a:pt x="11901" y="14730"/>
                </a:cubicBezTo>
                <a:cubicBezTo>
                  <a:pt x="14717" y="14730"/>
                  <a:pt x="17219" y="14537"/>
                  <a:pt x="18198" y="14531"/>
                </a:cubicBezTo>
                <a:cubicBezTo>
                  <a:pt x="20643" y="14515"/>
                  <a:pt x="23088" y="14508"/>
                  <a:pt x="25533" y="14508"/>
                </a:cubicBezTo>
                <a:cubicBezTo>
                  <a:pt x="31860" y="14508"/>
                  <a:pt x="38186" y="14553"/>
                  <a:pt x="44512" y="14593"/>
                </a:cubicBezTo>
                <a:cubicBezTo>
                  <a:pt x="44551" y="14593"/>
                  <a:pt x="44589" y="14594"/>
                  <a:pt x="44628" y="14594"/>
                </a:cubicBezTo>
                <a:cubicBezTo>
                  <a:pt x="45065" y="14594"/>
                  <a:pt x="45520" y="14568"/>
                  <a:pt x="45879" y="14323"/>
                </a:cubicBezTo>
                <a:cubicBezTo>
                  <a:pt x="46214" y="14095"/>
                  <a:pt x="46403" y="13708"/>
                  <a:pt x="46569" y="13337"/>
                </a:cubicBezTo>
                <a:cubicBezTo>
                  <a:pt x="47681" y="10865"/>
                  <a:pt x="49165" y="7692"/>
                  <a:pt x="48504" y="4911"/>
                </a:cubicBezTo>
                <a:cubicBezTo>
                  <a:pt x="47559" y="915"/>
                  <a:pt x="42091" y="691"/>
                  <a:pt x="37832" y="691"/>
                </a:cubicBezTo>
                <a:cubicBezTo>
                  <a:pt x="37295" y="691"/>
                  <a:pt x="36777" y="694"/>
                  <a:pt x="36289" y="694"/>
                </a:cubicBezTo>
                <a:cubicBezTo>
                  <a:pt x="35639" y="694"/>
                  <a:pt x="35044" y="688"/>
                  <a:pt x="34531" y="658"/>
                </a:cubicBezTo>
                <a:cubicBezTo>
                  <a:pt x="29340" y="361"/>
                  <a:pt x="24149" y="242"/>
                  <a:pt x="18952" y="242"/>
                </a:cubicBezTo>
                <a:cubicBezTo>
                  <a:pt x="17950" y="242"/>
                  <a:pt x="16949" y="246"/>
                  <a:pt x="15946" y="255"/>
                </a:cubicBezTo>
                <a:cubicBezTo>
                  <a:pt x="15904" y="255"/>
                  <a:pt x="15862" y="255"/>
                  <a:pt x="15819" y="255"/>
                </a:cubicBezTo>
                <a:cubicBezTo>
                  <a:pt x="14168" y="255"/>
                  <a:pt x="12081" y="1"/>
                  <a:pt x="10042" y="1"/>
                </a:cubicBezTo>
                <a:close/>
              </a:path>
            </a:pathLst>
          </a:custGeom>
          <a:solidFill>
            <a:srgbClr val="E6B8AF">
              <a:alpha val="3450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32"/>
          <p:cNvSpPr/>
          <p:nvPr/>
        </p:nvSpPr>
        <p:spPr>
          <a:xfrm rot="813319">
            <a:off x="-2477752" y="-3074323"/>
            <a:ext cx="6402109" cy="5689153"/>
          </a:xfrm>
          <a:custGeom>
            <a:rect b="b" l="l" r="r" t="t"/>
            <a:pathLst>
              <a:path extrusionOk="0" h="28248" w="31788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rgbClr val="887C62">
              <a:alpha val="666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32"/>
          <p:cNvSpPr/>
          <p:nvPr/>
        </p:nvSpPr>
        <p:spPr>
          <a:xfrm rot="-10285603">
            <a:off x="-4701904" y="3752842"/>
            <a:ext cx="7471761" cy="4771864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rgbClr val="E7E2D6">
              <a:alpha val="46274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32"/>
          <p:cNvSpPr/>
          <p:nvPr/>
        </p:nvSpPr>
        <p:spPr>
          <a:xfrm rot="-7426355">
            <a:off x="-5557542" y="1132830"/>
            <a:ext cx="7826046" cy="2877838"/>
          </a:xfrm>
          <a:custGeom>
            <a:rect b="b" l="l" r="r" t="t"/>
            <a:pathLst>
              <a:path extrusionOk="0" fill="none" h="28195" w="76674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miter lim="32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32"/>
          <p:cNvSpPr txBox="1"/>
          <p:nvPr>
            <p:ph type="title"/>
          </p:nvPr>
        </p:nvSpPr>
        <p:spPr>
          <a:xfrm flipH="1">
            <a:off x="719925" y="437700"/>
            <a:ext cx="7704000" cy="65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Kulim Park"/>
                <a:ea typeface="Kulim Park"/>
                <a:cs typeface="Kulim Park"/>
                <a:sym typeface="Kulim Par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6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3"/>
          <p:cNvSpPr/>
          <p:nvPr/>
        </p:nvSpPr>
        <p:spPr>
          <a:xfrm rot="-3394465">
            <a:off x="-2929870" y="3433218"/>
            <a:ext cx="8703343" cy="5558223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rgbClr val="E7E2D6">
              <a:alpha val="46274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33"/>
          <p:cNvSpPr/>
          <p:nvPr/>
        </p:nvSpPr>
        <p:spPr>
          <a:xfrm flipH="1">
            <a:off x="-4081962" y="-1243497"/>
            <a:ext cx="7065492" cy="5396392"/>
          </a:xfrm>
          <a:custGeom>
            <a:rect b="b" l="l" r="r" t="t"/>
            <a:pathLst>
              <a:path extrusionOk="0" h="29633" w="38799">
                <a:moveTo>
                  <a:pt x="24862" y="1"/>
                </a:moveTo>
                <a:cubicBezTo>
                  <a:pt x="17606" y="1"/>
                  <a:pt x="2522" y="6530"/>
                  <a:pt x="2408" y="6818"/>
                </a:cubicBezTo>
                <a:cubicBezTo>
                  <a:pt x="0" y="12908"/>
                  <a:pt x="709" y="23105"/>
                  <a:pt x="5362" y="28314"/>
                </a:cubicBezTo>
                <a:cubicBezTo>
                  <a:pt x="6190" y="29241"/>
                  <a:pt x="7638" y="29632"/>
                  <a:pt x="9471" y="29632"/>
                </a:cubicBezTo>
                <a:cubicBezTo>
                  <a:pt x="17936" y="29632"/>
                  <a:pt x="34625" y="21288"/>
                  <a:pt x="36508" y="18846"/>
                </a:cubicBezTo>
                <a:cubicBezTo>
                  <a:pt x="38798" y="15872"/>
                  <a:pt x="32779" y="1993"/>
                  <a:pt x="26923" y="249"/>
                </a:cubicBezTo>
                <a:cubicBezTo>
                  <a:pt x="26348" y="78"/>
                  <a:pt x="25651" y="1"/>
                  <a:pt x="24862" y="1"/>
                </a:cubicBezTo>
                <a:close/>
              </a:path>
            </a:pathLst>
          </a:custGeom>
          <a:solidFill>
            <a:srgbClr val="E6B8AF">
              <a:alpha val="254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33"/>
          <p:cNvSpPr/>
          <p:nvPr/>
        </p:nvSpPr>
        <p:spPr>
          <a:xfrm flipH="1" rot="-3952094">
            <a:off x="-3954406" y="-32116"/>
            <a:ext cx="7826127" cy="2877868"/>
          </a:xfrm>
          <a:custGeom>
            <a:rect b="b" l="l" r="r" t="t"/>
            <a:pathLst>
              <a:path extrusionOk="0" fill="none" h="28195" w="76674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miter lim="32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33"/>
          <p:cNvSpPr/>
          <p:nvPr/>
        </p:nvSpPr>
        <p:spPr>
          <a:xfrm rot="649760">
            <a:off x="-3199069" y="-713258"/>
            <a:ext cx="4974484" cy="1490372"/>
          </a:xfrm>
          <a:custGeom>
            <a:rect b="b" l="l" r="r" t="t"/>
            <a:pathLst>
              <a:path extrusionOk="0" h="14730" w="49165">
                <a:moveTo>
                  <a:pt x="10042" y="1"/>
                </a:moveTo>
                <a:cubicBezTo>
                  <a:pt x="7738" y="1"/>
                  <a:pt x="5495" y="326"/>
                  <a:pt x="4009" y="1712"/>
                </a:cubicBezTo>
                <a:cubicBezTo>
                  <a:pt x="1833" y="3743"/>
                  <a:pt x="1312" y="7198"/>
                  <a:pt x="759" y="9976"/>
                </a:cubicBezTo>
                <a:cubicBezTo>
                  <a:pt x="1" y="13802"/>
                  <a:pt x="5815" y="14642"/>
                  <a:pt x="11014" y="14723"/>
                </a:cubicBezTo>
                <a:cubicBezTo>
                  <a:pt x="11312" y="14728"/>
                  <a:pt x="11609" y="14730"/>
                  <a:pt x="11901" y="14730"/>
                </a:cubicBezTo>
                <a:cubicBezTo>
                  <a:pt x="14717" y="14730"/>
                  <a:pt x="17219" y="14537"/>
                  <a:pt x="18198" y="14531"/>
                </a:cubicBezTo>
                <a:cubicBezTo>
                  <a:pt x="20643" y="14515"/>
                  <a:pt x="23088" y="14508"/>
                  <a:pt x="25533" y="14508"/>
                </a:cubicBezTo>
                <a:cubicBezTo>
                  <a:pt x="31860" y="14508"/>
                  <a:pt x="38186" y="14553"/>
                  <a:pt x="44512" y="14593"/>
                </a:cubicBezTo>
                <a:cubicBezTo>
                  <a:pt x="44551" y="14593"/>
                  <a:pt x="44589" y="14594"/>
                  <a:pt x="44628" y="14594"/>
                </a:cubicBezTo>
                <a:cubicBezTo>
                  <a:pt x="45065" y="14594"/>
                  <a:pt x="45520" y="14568"/>
                  <a:pt x="45879" y="14323"/>
                </a:cubicBezTo>
                <a:cubicBezTo>
                  <a:pt x="46214" y="14095"/>
                  <a:pt x="46403" y="13708"/>
                  <a:pt x="46569" y="13337"/>
                </a:cubicBezTo>
                <a:cubicBezTo>
                  <a:pt x="47681" y="10865"/>
                  <a:pt x="49165" y="7692"/>
                  <a:pt x="48504" y="4911"/>
                </a:cubicBezTo>
                <a:cubicBezTo>
                  <a:pt x="47559" y="915"/>
                  <a:pt x="42091" y="691"/>
                  <a:pt x="37832" y="691"/>
                </a:cubicBezTo>
                <a:cubicBezTo>
                  <a:pt x="37295" y="691"/>
                  <a:pt x="36777" y="694"/>
                  <a:pt x="36289" y="694"/>
                </a:cubicBezTo>
                <a:cubicBezTo>
                  <a:pt x="35639" y="694"/>
                  <a:pt x="35044" y="688"/>
                  <a:pt x="34531" y="658"/>
                </a:cubicBezTo>
                <a:cubicBezTo>
                  <a:pt x="29340" y="361"/>
                  <a:pt x="24149" y="242"/>
                  <a:pt x="18952" y="242"/>
                </a:cubicBezTo>
                <a:cubicBezTo>
                  <a:pt x="17950" y="242"/>
                  <a:pt x="16949" y="246"/>
                  <a:pt x="15946" y="255"/>
                </a:cubicBezTo>
                <a:cubicBezTo>
                  <a:pt x="15904" y="255"/>
                  <a:pt x="15862" y="255"/>
                  <a:pt x="15819" y="255"/>
                </a:cubicBezTo>
                <a:cubicBezTo>
                  <a:pt x="14168" y="255"/>
                  <a:pt x="12081" y="1"/>
                  <a:pt x="10042" y="1"/>
                </a:cubicBezTo>
                <a:close/>
              </a:path>
            </a:pathLst>
          </a:custGeom>
          <a:solidFill>
            <a:srgbClr val="E6B8AF">
              <a:alpha val="3450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33"/>
          <p:cNvSpPr/>
          <p:nvPr/>
        </p:nvSpPr>
        <p:spPr>
          <a:xfrm flipH="1" rot="-813319">
            <a:off x="4926200" y="-3074323"/>
            <a:ext cx="6402109" cy="5689153"/>
          </a:xfrm>
          <a:custGeom>
            <a:rect b="b" l="l" r="r" t="t"/>
            <a:pathLst>
              <a:path extrusionOk="0" h="28248" w="31788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rgbClr val="887C62">
              <a:alpha val="666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33"/>
          <p:cNvSpPr/>
          <p:nvPr/>
        </p:nvSpPr>
        <p:spPr>
          <a:xfrm flipH="1" rot="10285603">
            <a:off x="6080701" y="3752842"/>
            <a:ext cx="7471761" cy="4771864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rgbClr val="E7E2D6">
              <a:alpha val="46274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33"/>
          <p:cNvSpPr/>
          <p:nvPr/>
        </p:nvSpPr>
        <p:spPr>
          <a:xfrm flipH="1" rot="7426355">
            <a:off x="6582052" y="1132830"/>
            <a:ext cx="7826046" cy="2877838"/>
          </a:xfrm>
          <a:custGeom>
            <a:rect b="b" l="l" r="r" t="t"/>
            <a:pathLst>
              <a:path extrusionOk="0" fill="none" h="28195" w="76674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miter lim="32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33"/>
          <p:cNvSpPr txBox="1"/>
          <p:nvPr>
            <p:ph type="title"/>
          </p:nvPr>
        </p:nvSpPr>
        <p:spPr>
          <a:xfrm flipH="1">
            <a:off x="719925" y="437700"/>
            <a:ext cx="7704000" cy="65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Kulim Park"/>
                <a:ea typeface="Kulim Park"/>
                <a:cs typeface="Kulim Park"/>
                <a:sym typeface="Kulim Par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34"/>
          <p:cNvSpPr/>
          <p:nvPr/>
        </p:nvSpPr>
        <p:spPr>
          <a:xfrm rot="-10285629">
            <a:off x="5066449" y="-2124373"/>
            <a:ext cx="9471588" cy="6049060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rgbClr val="E7E2D6">
              <a:alpha val="46274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34"/>
          <p:cNvSpPr/>
          <p:nvPr/>
        </p:nvSpPr>
        <p:spPr>
          <a:xfrm flipH="1">
            <a:off x="7942003" y="1004988"/>
            <a:ext cx="5766771" cy="3682967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rgbClr val="887C62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34"/>
          <p:cNvSpPr/>
          <p:nvPr/>
        </p:nvSpPr>
        <p:spPr>
          <a:xfrm rot="2839443">
            <a:off x="-308418" y="2442034"/>
            <a:ext cx="6402141" cy="5689181"/>
          </a:xfrm>
          <a:custGeom>
            <a:rect b="b" l="l" r="r" t="t"/>
            <a:pathLst>
              <a:path extrusionOk="0" h="28248" w="31788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rgbClr val="887C62">
              <a:alpha val="666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34"/>
          <p:cNvSpPr/>
          <p:nvPr/>
        </p:nvSpPr>
        <p:spPr>
          <a:xfrm rot="9405665">
            <a:off x="-4305365" y="1281181"/>
            <a:ext cx="7310152" cy="6849835"/>
          </a:xfrm>
          <a:custGeom>
            <a:rect b="b" l="l" r="r" t="t"/>
            <a:pathLst>
              <a:path extrusionOk="0" h="87424" w="93299">
                <a:moveTo>
                  <a:pt x="34162" y="1"/>
                </a:moveTo>
                <a:cubicBezTo>
                  <a:pt x="24245" y="1"/>
                  <a:pt x="25039" y="12520"/>
                  <a:pt x="13717" y="17147"/>
                </a:cubicBezTo>
                <a:cubicBezTo>
                  <a:pt x="1" y="22753"/>
                  <a:pt x="25599" y="33483"/>
                  <a:pt x="18923" y="50349"/>
                </a:cubicBezTo>
                <a:cubicBezTo>
                  <a:pt x="13077" y="65115"/>
                  <a:pt x="23069" y="87424"/>
                  <a:pt x="32143" y="87424"/>
                </a:cubicBezTo>
                <a:cubicBezTo>
                  <a:pt x="33432" y="87424"/>
                  <a:pt x="34703" y="86974"/>
                  <a:pt x="35906" y="85988"/>
                </a:cubicBezTo>
                <a:cubicBezTo>
                  <a:pt x="38841" y="83585"/>
                  <a:pt x="41192" y="82952"/>
                  <a:pt x="43240" y="82952"/>
                </a:cubicBezTo>
                <a:cubicBezTo>
                  <a:pt x="45526" y="82952"/>
                  <a:pt x="47435" y="83741"/>
                  <a:pt x="49356" y="83741"/>
                </a:cubicBezTo>
                <a:cubicBezTo>
                  <a:pt x="51391" y="83741"/>
                  <a:pt x="53441" y="82856"/>
                  <a:pt x="55968" y="79208"/>
                </a:cubicBezTo>
                <a:cubicBezTo>
                  <a:pt x="79663" y="45004"/>
                  <a:pt x="87416" y="44135"/>
                  <a:pt x="87416" y="44135"/>
                </a:cubicBezTo>
                <a:cubicBezTo>
                  <a:pt x="93298" y="21497"/>
                  <a:pt x="60858" y="9397"/>
                  <a:pt x="42111" y="1875"/>
                </a:cubicBezTo>
                <a:cubicBezTo>
                  <a:pt x="38838" y="561"/>
                  <a:pt x="36260" y="1"/>
                  <a:pt x="34162" y="1"/>
                </a:cubicBezTo>
                <a:close/>
              </a:path>
            </a:pathLst>
          </a:custGeom>
          <a:solidFill>
            <a:srgbClr val="E6B8AF">
              <a:alpha val="3333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34"/>
          <p:cNvSpPr/>
          <p:nvPr/>
        </p:nvSpPr>
        <p:spPr>
          <a:xfrm rot="-1478505">
            <a:off x="-2334601" y="-1000036"/>
            <a:ext cx="7826136" cy="2877871"/>
          </a:xfrm>
          <a:custGeom>
            <a:rect b="b" l="l" r="r" t="t"/>
            <a:pathLst>
              <a:path extrusionOk="0" fill="none" h="28195" w="76674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miter lim="32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34"/>
          <p:cNvSpPr/>
          <p:nvPr/>
        </p:nvSpPr>
        <p:spPr>
          <a:xfrm flipH="1" rot="9555841">
            <a:off x="7023452" y="1808506"/>
            <a:ext cx="8200942" cy="3015697"/>
          </a:xfrm>
          <a:custGeom>
            <a:rect b="b" l="l" r="r" t="t"/>
            <a:pathLst>
              <a:path extrusionOk="0" fill="none" h="28195" w="76674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miter lim="32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34"/>
          <p:cNvSpPr txBox="1"/>
          <p:nvPr>
            <p:ph hasCustomPrompt="1" type="title"/>
          </p:nvPr>
        </p:nvSpPr>
        <p:spPr>
          <a:xfrm>
            <a:off x="1248600" y="1528200"/>
            <a:ext cx="6646800" cy="153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11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38" name="Google Shape;138;p34"/>
          <p:cNvSpPr txBox="1"/>
          <p:nvPr>
            <p:ph idx="1" type="subTitle"/>
          </p:nvPr>
        </p:nvSpPr>
        <p:spPr>
          <a:xfrm>
            <a:off x="1248450" y="3114175"/>
            <a:ext cx="6646800" cy="49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5"/>
          <p:cNvSpPr/>
          <p:nvPr/>
        </p:nvSpPr>
        <p:spPr>
          <a:xfrm rot="813319">
            <a:off x="-704002" y="2342077"/>
            <a:ext cx="6402109" cy="5689153"/>
          </a:xfrm>
          <a:custGeom>
            <a:rect b="b" l="l" r="r" t="t"/>
            <a:pathLst>
              <a:path extrusionOk="0" h="28248" w="31788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rgbClr val="887C62">
              <a:alpha val="666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35"/>
          <p:cNvSpPr/>
          <p:nvPr/>
        </p:nvSpPr>
        <p:spPr>
          <a:xfrm rot="-5553048">
            <a:off x="-3421688" y="1600648"/>
            <a:ext cx="5990367" cy="5613156"/>
          </a:xfrm>
          <a:custGeom>
            <a:rect b="b" l="l" r="r" t="t"/>
            <a:pathLst>
              <a:path extrusionOk="0" h="87424" w="93299">
                <a:moveTo>
                  <a:pt x="34162" y="1"/>
                </a:moveTo>
                <a:cubicBezTo>
                  <a:pt x="24245" y="1"/>
                  <a:pt x="25039" y="12520"/>
                  <a:pt x="13717" y="17147"/>
                </a:cubicBezTo>
                <a:cubicBezTo>
                  <a:pt x="1" y="22753"/>
                  <a:pt x="25599" y="33483"/>
                  <a:pt x="18923" y="50349"/>
                </a:cubicBezTo>
                <a:cubicBezTo>
                  <a:pt x="13077" y="65115"/>
                  <a:pt x="23069" y="87424"/>
                  <a:pt x="32143" y="87424"/>
                </a:cubicBezTo>
                <a:cubicBezTo>
                  <a:pt x="33432" y="87424"/>
                  <a:pt x="34703" y="86974"/>
                  <a:pt x="35906" y="85988"/>
                </a:cubicBezTo>
                <a:cubicBezTo>
                  <a:pt x="38841" y="83585"/>
                  <a:pt x="41192" y="82952"/>
                  <a:pt x="43240" y="82952"/>
                </a:cubicBezTo>
                <a:cubicBezTo>
                  <a:pt x="45526" y="82952"/>
                  <a:pt x="47435" y="83741"/>
                  <a:pt x="49356" y="83741"/>
                </a:cubicBezTo>
                <a:cubicBezTo>
                  <a:pt x="51391" y="83741"/>
                  <a:pt x="53441" y="82856"/>
                  <a:pt x="55968" y="79208"/>
                </a:cubicBezTo>
                <a:cubicBezTo>
                  <a:pt x="79663" y="45004"/>
                  <a:pt x="87416" y="44135"/>
                  <a:pt x="87416" y="44135"/>
                </a:cubicBezTo>
                <a:cubicBezTo>
                  <a:pt x="93298" y="21497"/>
                  <a:pt x="60858" y="9397"/>
                  <a:pt x="42111" y="1875"/>
                </a:cubicBezTo>
                <a:cubicBezTo>
                  <a:pt x="38838" y="561"/>
                  <a:pt x="36260" y="1"/>
                  <a:pt x="34162" y="1"/>
                </a:cubicBezTo>
                <a:close/>
              </a:path>
            </a:pathLst>
          </a:custGeom>
          <a:solidFill>
            <a:srgbClr val="AC9078">
              <a:alpha val="7058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35"/>
          <p:cNvSpPr/>
          <p:nvPr/>
        </p:nvSpPr>
        <p:spPr>
          <a:xfrm flipH="1" rot="-1460553">
            <a:off x="6702382" y="-661835"/>
            <a:ext cx="7471555" cy="4771732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rgbClr val="E7E2D6">
              <a:alpha val="46274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35"/>
          <p:cNvSpPr/>
          <p:nvPr/>
        </p:nvSpPr>
        <p:spPr>
          <a:xfrm rot="3657786">
            <a:off x="7243056" y="893138"/>
            <a:ext cx="4558957" cy="1365879"/>
          </a:xfrm>
          <a:custGeom>
            <a:rect b="b" l="l" r="r" t="t"/>
            <a:pathLst>
              <a:path extrusionOk="0" h="14730" w="49165">
                <a:moveTo>
                  <a:pt x="10042" y="1"/>
                </a:moveTo>
                <a:cubicBezTo>
                  <a:pt x="7738" y="1"/>
                  <a:pt x="5495" y="326"/>
                  <a:pt x="4009" y="1712"/>
                </a:cubicBezTo>
                <a:cubicBezTo>
                  <a:pt x="1833" y="3743"/>
                  <a:pt x="1312" y="7198"/>
                  <a:pt x="759" y="9976"/>
                </a:cubicBezTo>
                <a:cubicBezTo>
                  <a:pt x="1" y="13802"/>
                  <a:pt x="5815" y="14642"/>
                  <a:pt x="11014" y="14723"/>
                </a:cubicBezTo>
                <a:cubicBezTo>
                  <a:pt x="11312" y="14728"/>
                  <a:pt x="11609" y="14730"/>
                  <a:pt x="11901" y="14730"/>
                </a:cubicBezTo>
                <a:cubicBezTo>
                  <a:pt x="14717" y="14730"/>
                  <a:pt x="17219" y="14537"/>
                  <a:pt x="18198" y="14531"/>
                </a:cubicBezTo>
                <a:cubicBezTo>
                  <a:pt x="20643" y="14515"/>
                  <a:pt x="23088" y="14508"/>
                  <a:pt x="25533" y="14508"/>
                </a:cubicBezTo>
                <a:cubicBezTo>
                  <a:pt x="31860" y="14508"/>
                  <a:pt x="38186" y="14553"/>
                  <a:pt x="44512" y="14593"/>
                </a:cubicBezTo>
                <a:cubicBezTo>
                  <a:pt x="44551" y="14593"/>
                  <a:pt x="44589" y="14594"/>
                  <a:pt x="44628" y="14594"/>
                </a:cubicBezTo>
                <a:cubicBezTo>
                  <a:pt x="45065" y="14594"/>
                  <a:pt x="45520" y="14568"/>
                  <a:pt x="45879" y="14323"/>
                </a:cubicBezTo>
                <a:cubicBezTo>
                  <a:pt x="46214" y="14095"/>
                  <a:pt x="46403" y="13708"/>
                  <a:pt x="46569" y="13337"/>
                </a:cubicBezTo>
                <a:cubicBezTo>
                  <a:pt x="47681" y="10865"/>
                  <a:pt x="49165" y="7692"/>
                  <a:pt x="48504" y="4911"/>
                </a:cubicBezTo>
                <a:cubicBezTo>
                  <a:pt x="47559" y="915"/>
                  <a:pt x="42091" y="691"/>
                  <a:pt x="37832" y="691"/>
                </a:cubicBezTo>
                <a:cubicBezTo>
                  <a:pt x="37295" y="691"/>
                  <a:pt x="36777" y="694"/>
                  <a:pt x="36289" y="694"/>
                </a:cubicBezTo>
                <a:cubicBezTo>
                  <a:pt x="35639" y="694"/>
                  <a:pt x="35044" y="688"/>
                  <a:pt x="34531" y="658"/>
                </a:cubicBezTo>
                <a:cubicBezTo>
                  <a:pt x="29340" y="361"/>
                  <a:pt x="24149" y="242"/>
                  <a:pt x="18952" y="242"/>
                </a:cubicBezTo>
                <a:cubicBezTo>
                  <a:pt x="17950" y="242"/>
                  <a:pt x="16949" y="246"/>
                  <a:pt x="15946" y="255"/>
                </a:cubicBezTo>
                <a:cubicBezTo>
                  <a:pt x="15904" y="255"/>
                  <a:pt x="15862" y="255"/>
                  <a:pt x="15819" y="255"/>
                </a:cubicBezTo>
                <a:cubicBezTo>
                  <a:pt x="14168" y="255"/>
                  <a:pt x="12081" y="1"/>
                  <a:pt x="10042" y="1"/>
                </a:cubicBezTo>
                <a:close/>
              </a:path>
            </a:pathLst>
          </a:custGeom>
          <a:solidFill>
            <a:srgbClr val="E6B8AF">
              <a:alpha val="3333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35"/>
          <p:cNvSpPr/>
          <p:nvPr/>
        </p:nvSpPr>
        <p:spPr>
          <a:xfrm rot="3624623">
            <a:off x="5761668" y="608449"/>
            <a:ext cx="7826028" cy="2877832"/>
          </a:xfrm>
          <a:custGeom>
            <a:rect b="b" l="l" r="r" t="t"/>
            <a:pathLst>
              <a:path extrusionOk="0" fill="none" h="28195" w="76674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miter lim="32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35"/>
          <p:cNvSpPr txBox="1"/>
          <p:nvPr>
            <p:ph type="title"/>
          </p:nvPr>
        </p:nvSpPr>
        <p:spPr>
          <a:xfrm>
            <a:off x="720000" y="437700"/>
            <a:ext cx="7702800" cy="65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Kulim Park"/>
                <a:ea typeface="Kulim Park"/>
                <a:cs typeface="Kulim Park"/>
                <a:sym typeface="Kulim Par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46" name="Google Shape;146;p35"/>
          <p:cNvSpPr txBox="1"/>
          <p:nvPr>
            <p:ph idx="1" type="body"/>
          </p:nvPr>
        </p:nvSpPr>
        <p:spPr>
          <a:xfrm>
            <a:off x="720000" y="1095450"/>
            <a:ext cx="7702800" cy="3610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250">
                <a:latin typeface="Manrope"/>
                <a:ea typeface="Manrope"/>
                <a:cs typeface="Manrope"/>
                <a:sym typeface="Manrope"/>
              </a:defRPr>
            </a:lvl1pPr>
            <a:lvl2pPr indent="-3302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6"/>
          <p:cNvSpPr/>
          <p:nvPr/>
        </p:nvSpPr>
        <p:spPr>
          <a:xfrm flipH="1" rot="3394465">
            <a:off x="5041484" y="2286018"/>
            <a:ext cx="8703343" cy="5558223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rgbClr val="E7E2D6">
              <a:alpha val="46274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36"/>
          <p:cNvSpPr/>
          <p:nvPr/>
        </p:nvSpPr>
        <p:spPr>
          <a:xfrm rot="-10285603">
            <a:off x="7150321" y="-2266383"/>
            <a:ext cx="7471761" cy="4771864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rgbClr val="E6B8AF">
              <a:alpha val="25098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36"/>
          <p:cNvSpPr/>
          <p:nvPr/>
        </p:nvSpPr>
        <p:spPr>
          <a:xfrm flipH="1" rot="955394">
            <a:off x="1460861" y="-2197712"/>
            <a:ext cx="7826028" cy="2877832"/>
          </a:xfrm>
          <a:custGeom>
            <a:rect b="b" l="l" r="r" t="t"/>
            <a:pathLst>
              <a:path extrusionOk="0" fill="none" h="28195" w="76674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miter lim="32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36"/>
          <p:cNvSpPr txBox="1"/>
          <p:nvPr>
            <p:ph idx="1" type="body"/>
          </p:nvPr>
        </p:nvSpPr>
        <p:spPr>
          <a:xfrm>
            <a:off x="4572000" y="1369325"/>
            <a:ext cx="3850500" cy="333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 sz="1400"/>
            </a:lvl1pPr>
            <a:lvl2pPr indent="-3302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2pPr>
            <a:lvl3pPr indent="-32385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■"/>
              <a:defRPr/>
            </a:lvl3pPr>
            <a:lvl4pPr indent="-32385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●"/>
              <a:defRPr/>
            </a:lvl4pPr>
            <a:lvl5pPr indent="-3302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5pPr>
            <a:lvl6pPr indent="-3302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■"/>
              <a:defRPr/>
            </a:lvl6pPr>
            <a:lvl7pPr indent="-31115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●"/>
              <a:defRPr/>
            </a:lvl7pPr>
            <a:lvl8pPr indent="-31115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○"/>
              <a:defRPr/>
            </a:lvl8pPr>
            <a:lvl9pPr indent="-3302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Font typeface="Nunito Light"/>
              <a:buChar char="■"/>
              <a:defRPr/>
            </a:lvl9pPr>
          </a:lstStyle>
          <a:p/>
        </p:txBody>
      </p:sp>
      <p:sp>
        <p:nvSpPr>
          <p:cNvPr id="152" name="Google Shape;152;p36"/>
          <p:cNvSpPr txBox="1"/>
          <p:nvPr>
            <p:ph type="title"/>
          </p:nvPr>
        </p:nvSpPr>
        <p:spPr>
          <a:xfrm>
            <a:off x="719925" y="437700"/>
            <a:ext cx="7704000" cy="65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Kulim Park"/>
                <a:ea typeface="Kulim Park"/>
                <a:cs typeface="Kulim Park"/>
                <a:sym typeface="Kulim Par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7"/>
          <p:cNvSpPr/>
          <p:nvPr/>
        </p:nvSpPr>
        <p:spPr>
          <a:xfrm flipH="1" rot="-813319">
            <a:off x="4432698" y="-3424273"/>
            <a:ext cx="6402109" cy="5689153"/>
          </a:xfrm>
          <a:custGeom>
            <a:rect b="b" l="l" r="r" t="t"/>
            <a:pathLst>
              <a:path extrusionOk="0" h="28248" w="31788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rgbClr val="887C62">
              <a:alpha val="666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37"/>
          <p:cNvSpPr/>
          <p:nvPr/>
        </p:nvSpPr>
        <p:spPr>
          <a:xfrm rot="649785">
            <a:off x="-1816445" y="-738425"/>
            <a:ext cx="4558897" cy="1365861"/>
          </a:xfrm>
          <a:custGeom>
            <a:rect b="b" l="l" r="r" t="t"/>
            <a:pathLst>
              <a:path extrusionOk="0" h="14730" w="49165">
                <a:moveTo>
                  <a:pt x="10042" y="1"/>
                </a:moveTo>
                <a:cubicBezTo>
                  <a:pt x="7738" y="1"/>
                  <a:pt x="5495" y="326"/>
                  <a:pt x="4009" y="1712"/>
                </a:cubicBezTo>
                <a:cubicBezTo>
                  <a:pt x="1833" y="3743"/>
                  <a:pt x="1312" y="7198"/>
                  <a:pt x="759" y="9976"/>
                </a:cubicBezTo>
                <a:cubicBezTo>
                  <a:pt x="1" y="13802"/>
                  <a:pt x="5815" y="14642"/>
                  <a:pt x="11014" y="14723"/>
                </a:cubicBezTo>
                <a:cubicBezTo>
                  <a:pt x="11312" y="14728"/>
                  <a:pt x="11609" y="14730"/>
                  <a:pt x="11901" y="14730"/>
                </a:cubicBezTo>
                <a:cubicBezTo>
                  <a:pt x="14717" y="14730"/>
                  <a:pt x="17219" y="14537"/>
                  <a:pt x="18198" y="14531"/>
                </a:cubicBezTo>
                <a:cubicBezTo>
                  <a:pt x="20643" y="14515"/>
                  <a:pt x="23088" y="14508"/>
                  <a:pt x="25533" y="14508"/>
                </a:cubicBezTo>
                <a:cubicBezTo>
                  <a:pt x="31860" y="14508"/>
                  <a:pt x="38186" y="14553"/>
                  <a:pt x="44512" y="14593"/>
                </a:cubicBezTo>
                <a:cubicBezTo>
                  <a:pt x="44551" y="14593"/>
                  <a:pt x="44589" y="14594"/>
                  <a:pt x="44628" y="14594"/>
                </a:cubicBezTo>
                <a:cubicBezTo>
                  <a:pt x="45065" y="14594"/>
                  <a:pt x="45520" y="14568"/>
                  <a:pt x="45879" y="14323"/>
                </a:cubicBezTo>
                <a:cubicBezTo>
                  <a:pt x="46214" y="14095"/>
                  <a:pt x="46403" y="13708"/>
                  <a:pt x="46569" y="13337"/>
                </a:cubicBezTo>
                <a:cubicBezTo>
                  <a:pt x="47681" y="10865"/>
                  <a:pt x="49165" y="7692"/>
                  <a:pt x="48504" y="4911"/>
                </a:cubicBezTo>
                <a:cubicBezTo>
                  <a:pt x="47559" y="915"/>
                  <a:pt x="42091" y="691"/>
                  <a:pt x="37832" y="691"/>
                </a:cubicBezTo>
                <a:cubicBezTo>
                  <a:pt x="37295" y="691"/>
                  <a:pt x="36777" y="694"/>
                  <a:pt x="36289" y="694"/>
                </a:cubicBezTo>
                <a:cubicBezTo>
                  <a:pt x="35639" y="694"/>
                  <a:pt x="35044" y="688"/>
                  <a:pt x="34531" y="658"/>
                </a:cubicBezTo>
                <a:cubicBezTo>
                  <a:pt x="29340" y="361"/>
                  <a:pt x="24149" y="242"/>
                  <a:pt x="18952" y="242"/>
                </a:cubicBezTo>
                <a:cubicBezTo>
                  <a:pt x="17950" y="242"/>
                  <a:pt x="16949" y="246"/>
                  <a:pt x="15946" y="255"/>
                </a:cubicBezTo>
                <a:cubicBezTo>
                  <a:pt x="15904" y="255"/>
                  <a:pt x="15862" y="255"/>
                  <a:pt x="15819" y="255"/>
                </a:cubicBezTo>
                <a:cubicBezTo>
                  <a:pt x="14168" y="255"/>
                  <a:pt x="12081" y="1"/>
                  <a:pt x="10042" y="1"/>
                </a:cubicBezTo>
                <a:close/>
              </a:path>
            </a:pathLst>
          </a:custGeom>
          <a:solidFill>
            <a:srgbClr val="E7E2D6">
              <a:alpha val="46274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37"/>
          <p:cNvSpPr/>
          <p:nvPr/>
        </p:nvSpPr>
        <p:spPr>
          <a:xfrm flipH="1">
            <a:off x="620870" y="2238100"/>
            <a:ext cx="7471673" cy="4771807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rgbClr val="E7E2D6">
              <a:alpha val="46274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37"/>
          <p:cNvSpPr/>
          <p:nvPr/>
        </p:nvSpPr>
        <p:spPr>
          <a:xfrm flipH="1" rot="-8823147">
            <a:off x="5492915" y="2808773"/>
            <a:ext cx="5990392" cy="5613180"/>
          </a:xfrm>
          <a:custGeom>
            <a:rect b="b" l="l" r="r" t="t"/>
            <a:pathLst>
              <a:path extrusionOk="0" h="87424" w="93299">
                <a:moveTo>
                  <a:pt x="34162" y="1"/>
                </a:moveTo>
                <a:cubicBezTo>
                  <a:pt x="24245" y="1"/>
                  <a:pt x="25039" y="12520"/>
                  <a:pt x="13717" y="17147"/>
                </a:cubicBezTo>
                <a:cubicBezTo>
                  <a:pt x="1" y="22753"/>
                  <a:pt x="25599" y="33483"/>
                  <a:pt x="18923" y="50349"/>
                </a:cubicBezTo>
                <a:cubicBezTo>
                  <a:pt x="13077" y="65115"/>
                  <a:pt x="23069" y="87424"/>
                  <a:pt x="32143" y="87424"/>
                </a:cubicBezTo>
                <a:cubicBezTo>
                  <a:pt x="33432" y="87424"/>
                  <a:pt x="34703" y="86974"/>
                  <a:pt x="35906" y="85988"/>
                </a:cubicBezTo>
                <a:cubicBezTo>
                  <a:pt x="38841" y="83585"/>
                  <a:pt x="41192" y="82952"/>
                  <a:pt x="43240" y="82952"/>
                </a:cubicBezTo>
                <a:cubicBezTo>
                  <a:pt x="45526" y="82952"/>
                  <a:pt x="47435" y="83741"/>
                  <a:pt x="49356" y="83741"/>
                </a:cubicBezTo>
                <a:cubicBezTo>
                  <a:pt x="51391" y="83741"/>
                  <a:pt x="53441" y="82856"/>
                  <a:pt x="55968" y="79208"/>
                </a:cubicBezTo>
                <a:cubicBezTo>
                  <a:pt x="79663" y="45004"/>
                  <a:pt x="87416" y="44135"/>
                  <a:pt x="87416" y="44135"/>
                </a:cubicBezTo>
                <a:cubicBezTo>
                  <a:pt x="93298" y="21497"/>
                  <a:pt x="60858" y="9397"/>
                  <a:pt x="42111" y="1875"/>
                </a:cubicBezTo>
                <a:cubicBezTo>
                  <a:pt x="38838" y="561"/>
                  <a:pt x="36260" y="1"/>
                  <a:pt x="34162" y="1"/>
                </a:cubicBezTo>
                <a:close/>
              </a:path>
            </a:pathLst>
          </a:custGeom>
          <a:solidFill>
            <a:srgbClr val="E6B8AF">
              <a:alpha val="3333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37"/>
          <p:cNvSpPr/>
          <p:nvPr/>
        </p:nvSpPr>
        <p:spPr>
          <a:xfrm flipH="1">
            <a:off x="-2254122" y="-142500"/>
            <a:ext cx="4935815" cy="3769836"/>
          </a:xfrm>
          <a:custGeom>
            <a:rect b="b" l="l" r="r" t="t"/>
            <a:pathLst>
              <a:path extrusionOk="0" h="29633" w="38799">
                <a:moveTo>
                  <a:pt x="24862" y="1"/>
                </a:moveTo>
                <a:cubicBezTo>
                  <a:pt x="17606" y="1"/>
                  <a:pt x="2522" y="6530"/>
                  <a:pt x="2408" y="6818"/>
                </a:cubicBezTo>
                <a:cubicBezTo>
                  <a:pt x="0" y="12908"/>
                  <a:pt x="709" y="23105"/>
                  <a:pt x="5362" y="28314"/>
                </a:cubicBezTo>
                <a:cubicBezTo>
                  <a:pt x="6190" y="29241"/>
                  <a:pt x="7638" y="29632"/>
                  <a:pt x="9471" y="29632"/>
                </a:cubicBezTo>
                <a:cubicBezTo>
                  <a:pt x="17936" y="29632"/>
                  <a:pt x="34625" y="21288"/>
                  <a:pt x="36508" y="18846"/>
                </a:cubicBezTo>
                <a:cubicBezTo>
                  <a:pt x="38798" y="15872"/>
                  <a:pt x="32779" y="1993"/>
                  <a:pt x="26923" y="249"/>
                </a:cubicBezTo>
                <a:cubicBezTo>
                  <a:pt x="26348" y="78"/>
                  <a:pt x="25651" y="1"/>
                  <a:pt x="24862" y="1"/>
                </a:cubicBezTo>
                <a:close/>
              </a:path>
            </a:pathLst>
          </a:custGeom>
          <a:solidFill>
            <a:srgbClr val="E6B8AF">
              <a:alpha val="254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37"/>
          <p:cNvSpPr/>
          <p:nvPr/>
        </p:nvSpPr>
        <p:spPr>
          <a:xfrm flipH="1" rot="-649785">
            <a:off x="3942880" y="4401125"/>
            <a:ext cx="4558897" cy="1365861"/>
          </a:xfrm>
          <a:custGeom>
            <a:rect b="b" l="l" r="r" t="t"/>
            <a:pathLst>
              <a:path extrusionOk="0" h="14730" w="49165">
                <a:moveTo>
                  <a:pt x="10042" y="1"/>
                </a:moveTo>
                <a:cubicBezTo>
                  <a:pt x="7738" y="1"/>
                  <a:pt x="5495" y="326"/>
                  <a:pt x="4009" y="1712"/>
                </a:cubicBezTo>
                <a:cubicBezTo>
                  <a:pt x="1833" y="3743"/>
                  <a:pt x="1312" y="7198"/>
                  <a:pt x="759" y="9976"/>
                </a:cubicBezTo>
                <a:cubicBezTo>
                  <a:pt x="1" y="13802"/>
                  <a:pt x="5815" y="14642"/>
                  <a:pt x="11014" y="14723"/>
                </a:cubicBezTo>
                <a:cubicBezTo>
                  <a:pt x="11312" y="14728"/>
                  <a:pt x="11609" y="14730"/>
                  <a:pt x="11901" y="14730"/>
                </a:cubicBezTo>
                <a:cubicBezTo>
                  <a:pt x="14717" y="14730"/>
                  <a:pt x="17219" y="14537"/>
                  <a:pt x="18198" y="14531"/>
                </a:cubicBezTo>
                <a:cubicBezTo>
                  <a:pt x="20643" y="14515"/>
                  <a:pt x="23088" y="14508"/>
                  <a:pt x="25533" y="14508"/>
                </a:cubicBezTo>
                <a:cubicBezTo>
                  <a:pt x="31860" y="14508"/>
                  <a:pt x="38186" y="14553"/>
                  <a:pt x="44512" y="14593"/>
                </a:cubicBezTo>
                <a:cubicBezTo>
                  <a:pt x="44551" y="14593"/>
                  <a:pt x="44589" y="14594"/>
                  <a:pt x="44628" y="14594"/>
                </a:cubicBezTo>
                <a:cubicBezTo>
                  <a:pt x="45065" y="14594"/>
                  <a:pt x="45520" y="14568"/>
                  <a:pt x="45879" y="14323"/>
                </a:cubicBezTo>
                <a:cubicBezTo>
                  <a:pt x="46214" y="14095"/>
                  <a:pt x="46403" y="13708"/>
                  <a:pt x="46569" y="13337"/>
                </a:cubicBezTo>
                <a:cubicBezTo>
                  <a:pt x="47681" y="10865"/>
                  <a:pt x="49165" y="7692"/>
                  <a:pt x="48504" y="4911"/>
                </a:cubicBezTo>
                <a:cubicBezTo>
                  <a:pt x="47559" y="915"/>
                  <a:pt x="42091" y="691"/>
                  <a:pt x="37832" y="691"/>
                </a:cubicBezTo>
                <a:cubicBezTo>
                  <a:pt x="37295" y="691"/>
                  <a:pt x="36777" y="694"/>
                  <a:pt x="36289" y="694"/>
                </a:cubicBezTo>
                <a:cubicBezTo>
                  <a:pt x="35639" y="694"/>
                  <a:pt x="35044" y="688"/>
                  <a:pt x="34531" y="658"/>
                </a:cubicBezTo>
                <a:cubicBezTo>
                  <a:pt x="29340" y="361"/>
                  <a:pt x="24149" y="242"/>
                  <a:pt x="18952" y="242"/>
                </a:cubicBezTo>
                <a:cubicBezTo>
                  <a:pt x="17950" y="242"/>
                  <a:pt x="16949" y="246"/>
                  <a:pt x="15946" y="255"/>
                </a:cubicBezTo>
                <a:cubicBezTo>
                  <a:pt x="15904" y="255"/>
                  <a:pt x="15862" y="255"/>
                  <a:pt x="15819" y="255"/>
                </a:cubicBezTo>
                <a:cubicBezTo>
                  <a:pt x="14168" y="255"/>
                  <a:pt x="12081" y="1"/>
                  <a:pt x="10042" y="1"/>
                </a:cubicBezTo>
                <a:close/>
              </a:path>
            </a:pathLst>
          </a:custGeom>
          <a:solidFill>
            <a:srgbClr val="AC9078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37"/>
          <p:cNvSpPr/>
          <p:nvPr/>
        </p:nvSpPr>
        <p:spPr>
          <a:xfrm flipH="1" rot="-1244193">
            <a:off x="-2695083" y="-777268"/>
            <a:ext cx="7826096" cy="2877857"/>
          </a:xfrm>
          <a:custGeom>
            <a:rect b="b" l="l" r="r" t="t"/>
            <a:pathLst>
              <a:path extrusionOk="0" fill="none" h="28195" w="76674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miter lim="32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37"/>
          <p:cNvSpPr/>
          <p:nvPr/>
        </p:nvSpPr>
        <p:spPr>
          <a:xfrm flipH="1" rot="9555807">
            <a:off x="7511217" y="2297294"/>
            <a:ext cx="7826096" cy="2877857"/>
          </a:xfrm>
          <a:custGeom>
            <a:rect b="b" l="l" r="r" t="t"/>
            <a:pathLst>
              <a:path extrusionOk="0" fill="none" h="28195" w="76674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miter lim="32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37"/>
          <p:cNvSpPr txBox="1"/>
          <p:nvPr>
            <p:ph type="title"/>
          </p:nvPr>
        </p:nvSpPr>
        <p:spPr>
          <a:xfrm>
            <a:off x="1796850" y="1301800"/>
            <a:ext cx="5550300" cy="253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8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8"/>
          <p:cNvSpPr/>
          <p:nvPr/>
        </p:nvSpPr>
        <p:spPr>
          <a:xfrm rot="2839443">
            <a:off x="-336718" y="2752984"/>
            <a:ext cx="6402141" cy="5689181"/>
          </a:xfrm>
          <a:custGeom>
            <a:rect b="b" l="l" r="r" t="t"/>
            <a:pathLst>
              <a:path extrusionOk="0" h="28248" w="31788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rgbClr val="E7E2D6">
              <a:alpha val="30588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38"/>
          <p:cNvSpPr/>
          <p:nvPr/>
        </p:nvSpPr>
        <p:spPr>
          <a:xfrm rot="-10285629">
            <a:off x="4072449" y="-3742073"/>
            <a:ext cx="9471588" cy="6049060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rgbClr val="E7E2D6">
              <a:alpha val="30588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38"/>
          <p:cNvSpPr/>
          <p:nvPr/>
        </p:nvSpPr>
        <p:spPr>
          <a:xfrm flipH="1">
            <a:off x="7484803" y="1004988"/>
            <a:ext cx="5766771" cy="3682967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rgbClr val="887C62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38"/>
          <p:cNvSpPr/>
          <p:nvPr/>
        </p:nvSpPr>
        <p:spPr>
          <a:xfrm flipH="1" rot="9555841">
            <a:off x="6141752" y="1808506"/>
            <a:ext cx="8200942" cy="3015697"/>
          </a:xfrm>
          <a:custGeom>
            <a:rect b="b" l="l" r="r" t="t"/>
            <a:pathLst>
              <a:path extrusionOk="0" fill="none" h="28195" w="76674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miter lim="32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38"/>
          <p:cNvSpPr/>
          <p:nvPr/>
        </p:nvSpPr>
        <p:spPr>
          <a:xfrm rot="-1478505">
            <a:off x="-4010126" y="-558136"/>
            <a:ext cx="7826136" cy="2877871"/>
          </a:xfrm>
          <a:custGeom>
            <a:rect b="b" l="l" r="r" t="t"/>
            <a:pathLst>
              <a:path extrusionOk="0" fill="none" h="28195" w="76674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miter lim="32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38"/>
          <p:cNvSpPr txBox="1"/>
          <p:nvPr>
            <p:ph type="title"/>
          </p:nvPr>
        </p:nvSpPr>
        <p:spPr>
          <a:xfrm>
            <a:off x="723300" y="1315950"/>
            <a:ext cx="2771700" cy="251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70" name="Google Shape;170;p38"/>
          <p:cNvSpPr/>
          <p:nvPr/>
        </p:nvSpPr>
        <p:spPr>
          <a:xfrm rot="9405665">
            <a:off x="-4305365" y="1281181"/>
            <a:ext cx="7310152" cy="6849835"/>
          </a:xfrm>
          <a:custGeom>
            <a:rect b="b" l="l" r="r" t="t"/>
            <a:pathLst>
              <a:path extrusionOk="0" h="87424" w="93299">
                <a:moveTo>
                  <a:pt x="34162" y="1"/>
                </a:moveTo>
                <a:cubicBezTo>
                  <a:pt x="24245" y="1"/>
                  <a:pt x="25039" y="12520"/>
                  <a:pt x="13717" y="17147"/>
                </a:cubicBezTo>
                <a:cubicBezTo>
                  <a:pt x="1" y="22753"/>
                  <a:pt x="25599" y="33483"/>
                  <a:pt x="18923" y="50349"/>
                </a:cubicBezTo>
                <a:cubicBezTo>
                  <a:pt x="13077" y="65115"/>
                  <a:pt x="23069" y="87424"/>
                  <a:pt x="32143" y="87424"/>
                </a:cubicBezTo>
                <a:cubicBezTo>
                  <a:pt x="33432" y="87424"/>
                  <a:pt x="34703" y="86974"/>
                  <a:pt x="35906" y="85988"/>
                </a:cubicBezTo>
                <a:cubicBezTo>
                  <a:pt x="38841" y="83585"/>
                  <a:pt x="41192" y="82952"/>
                  <a:pt x="43240" y="82952"/>
                </a:cubicBezTo>
                <a:cubicBezTo>
                  <a:pt x="45526" y="82952"/>
                  <a:pt x="47435" y="83741"/>
                  <a:pt x="49356" y="83741"/>
                </a:cubicBezTo>
                <a:cubicBezTo>
                  <a:pt x="51391" y="83741"/>
                  <a:pt x="53441" y="82856"/>
                  <a:pt x="55968" y="79208"/>
                </a:cubicBezTo>
                <a:cubicBezTo>
                  <a:pt x="79663" y="45004"/>
                  <a:pt x="87416" y="44135"/>
                  <a:pt x="87416" y="44135"/>
                </a:cubicBezTo>
                <a:cubicBezTo>
                  <a:pt x="93298" y="21497"/>
                  <a:pt x="60858" y="9397"/>
                  <a:pt x="42111" y="1875"/>
                </a:cubicBezTo>
                <a:cubicBezTo>
                  <a:pt x="38838" y="561"/>
                  <a:pt x="36260" y="1"/>
                  <a:pt x="34162" y="1"/>
                </a:cubicBezTo>
                <a:close/>
              </a:path>
            </a:pathLst>
          </a:custGeom>
          <a:solidFill>
            <a:srgbClr val="E6B8AF">
              <a:alpha val="2117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6"/>
        </a:solidFill>
      </p:bgPr>
    </p:bg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13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40"/>
          <p:cNvSpPr/>
          <p:nvPr/>
        </p:nvSpPr>
        <p:spPr>
          <a:xfrm flipH="1" rot="4102360">
            <a:off x="-2758583" y="4129685"/>
            <a:ext cx="7471578" cy="4771747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rgbClr val="E7E2D6">
              <a:alpha val="46274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40"/>
          <p:cNvSpPr/>
          <p:nvPr/>
        </p:nvSpPr>
        <p:spPr>
          <a:xfrm rot="813319">
            <a:off x="-4313552" y="-1737023"/>
            <a:ext cx="6402109" cy="5689153"/>
          </a:xfrm>
          <a:custGeom>
            <a:rect b="b" l="l" r="r" t="t"/>
            <a:pathLst>
              <a:path extrusionOk="0" h="28248" w="31788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rgbClr val="887C62">
              <a:alpha val="666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40"/>
          <p:cNvSpPr txBox="1"/>
          <p:nvPr>
            <p:ph idx="1" type="subTitle"/>
          </p:nvPr>
        </p:nvSpPr>
        <p:spPr>
          <a:xfrm>
            <a:off x="723300" y="3021075"/>
            <a:ext cx="3394200" cy="11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76" name="Google Shape;176;p40"/>
          <p:cNvSpPr txBox="1"/>
          <p:nvPr>
            <p:ph type="title"/>
          </p:nvPr>
        </p:nvSpPr>
        <p:spPr>
          <a:xfrm flipH="1">
            <a:off x="719825" y="986925"/>
            <a:ext cx="2888400" cy="1917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Kulim Park"/>
                <a:ea typeface="Kulim Park"/>
                <a:cs typeface="Kulim Park"/>
                <a:sym typeface="Kulim Par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4"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41"/>
          <p:cNvSpPr/>
          <p:nvPr/>
        </p:nvSpPr>
        <p:spPr>
          <a:xfrm rot="-10285629">
            <a:off x="4140874" y="-2015123"/>
            <a:ext cx="9471588" cy="6049060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rgbClr val="E7E2D6">
              <a:alpha val="46274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41"/>
          <p:cNvSpPr/>
          <p:nvPr/>
        </p:nvSpPr>
        <p:spPr>
          <a:xfrm flipH="1" rot="4102346">
            <a:off x="-2270967" y="3805847"/>
            <a:ext cx="9416338" cy="6013774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rgbClr val="E7E2D6">
              <a:alpha val="46274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41"/>
          <p:cNvSpPr/>
          <p:nvPr/>
        </p:nvSpPr>
        <p:spPr>
          <a:xfrm rot="813319">
            <a:off x="-3580677" y="-1425723"/>
            <a:ext cx="6402109" cy="5689153"/>
          </a:xfrm>
          <a:custGeom>
            <a:rect b="b" l="l" r="r" t="t"/>
            <a:pathLst>
              <a:path extrusionOk="0" h="28248" w="31788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rgbClr val="887C62">
              <a:alpha val="666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41"/>
          <p:cNvSpPr/>
          <p:nvPr/>
        </p:nvSpPr>
        <p:spPr>
          <a:xfrm>
            <a:off x="3065327" y="-4200997"/>
            <a:ext cx="7065492" cy="5396392"/>
          </a:xfrm>
          <a:custGeom>
            <a:rect b="b" l="l" r="r" t="t"/>
            <a:pathLst>
              <a:path extrusionOk="0" h="29633" w="38799">
                <a:moveTo>
                  <a:pt x="24862" y="1"/>
                </a:moveTo>
                <a:cubicBezTo>
                  <a:pt x="17606" y="1"/>
                  <a:pt x="2522" y="6530"/>
                  <a:pt x="2408" y="6818"/>
                </a:cubicBezTo>
                <a:cubicBezTo>
                  <a:pt x="0" y="12908"/>
                  <a:pt x="709" y="23105"/>
                  <a:pt x="5362" y="28314"/>
                </a:cubicBezTo>
                <a:cubicBezTo>
                  <a:pt x="6190" y="29241"/>
                  <a:pt x="7638" y="29632"/>
                  <a:pt x="9471" y="29632"/>
                </a:cubicBezTo>
                <a:cubicBezTo>
                  <a:pt x="17936" y="29632"/>
                  <a:pt x="34625" y="21288"/>
                  <a:pt x="36508" y="18846"/>
                </a:cubicBezTo>
                <a:cubicBezTo>
                  <a:pt x="38798" y="15872"/>
                  <a:pt x="32779" y="1993"/>
                  <a:pt x="26923" y="249"/>
                </a:cubicBezTo>
                <a:cubicBezTo>
                  <a:pt x="26348" y="78"/>
                  <a:pt x="25651" y="1"/>
                  <a:pt x="24862" y="1"/>
                </a:cubicBezTo>
                <a:close/>
              </a:path>
            </a:pathLst>
          </a:custGeom>
          <a:solidFill>
            <a:srgbClr val="E6B8AF">
              <a:alpha val="25098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41"/>
          <p:cNvSpPr txBox="1"/>
          <p:nvPr>
            <p:ph idx="1" type="subTitle"/>
          </p:nvPr>
        </p:nvSpPr>
        <p:spPr>
          <a:xfrm>
            <a:off x="723300" y="2291463"/>
            <a:ext cx="3035100" cy="13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83" name="Google Shape;183;p41"/>
          <p:cNvSpPr txBox="1"/>
          <p:nvPr>
            <p:ph type="title"/>
          </p:nvPr>
        </p:nvSpPr>
        <p:spPr>
          <a:xfrm flipH="1">
            <a:off x="719825" y="1463638"/>
            <a:ext cx="3035100" cy="711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Kulim Park"/>
                <a:ea typeface="Kulim Park"/>
                <a:cs typeface="Kulim Park"/>
                <a:sym typeface="Kulim Par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84" name="Google Shape;184;p41"/>
          <p:cNvSpPr/>
          <p:nvPr/>
        </p:nvSpPr>
        <p:spPr>
          <a:xfrm flipH="1" rot="-649760">
            <a:off x="-3395808" y="4514617"/>
            <a:ext cx="4974484" cy="1490372"/>
          </a:xfrm>
          <a:custGeom>
            <a:rect b="b" l="l" r="r" t="t"/>
            <a:pathLst>
              <a:path extrusionOk="0" h="14730" w="49165">
                <a:moveTo>
                  <a:pt x="10042" y="1"/>
                </a:moveTo>
                <a:cubicBezTo>
                  <a:pt x="7738" y="1"/>
                  <a:pt x="5495" y="326"/>
                  <a:pt x="4009" y="1712"/>
                </a:cubicBezTo>
                <a:cubicBezTo>
                  <a:pt x="1833" y="3743"/>
                  <a:pt x="1312" y="7198"/>
                  <a:pt x="759" y="9976"/>
                </a:cubicBezTo>
                <a:cubicBezTo>
                  <a:pt x="1" y="13802"/>
                  <a:pt x="5815" y="14642"/>
                  <a:pt x="11014" y="14723"/>
                </a:cubicBezTo>
                <a:cubicBezTo>
                  <a:pt x="11312" y="14728"/>
                  <a:pt x="11609" y="14730"/>
                  <a:pt x="11901" y="14730"/>
                </a:cubicBezTo>
                <a:cubicBezTo>
                  <a:pt x="14717" y="14730"/>
                  <a:pt x="17219" y="14537"/>
                  <a:pt x="18198" y="14531"/>
                </a:cubicBezTo>
                <a:cubicBezTo>
                  <a:pt x="20643" y="14515"/>
                  <a:pt x="23088" y="14508"/>
                  <a:pt x="25533" y="14508"/>
                </a:cubicBezTo>
                <a:cubicBezTo>
                  <a:pt x="31860" y="14508"/>
                  <a:pt x="38186" y="14553"/>
                  <a:pt x="44512" y="14593"/>
                </a:cubicBezTo>
                <a:cubicBezTo>
                  <a:pt x="44551" y="14593"/>
                  <a:pt x="44589" y="14594"/>
                  <a:pt x="44628" y="14594"/>
                </a:cubicBezTo>
                <a:cubicBezTo>
                  <a:pt x="45065" y="14594"/>
                  <a:pt x="45520" y="14568"/>
                  <a:pt x="45879" y="14323"/>
                </a:cubicBezTo>
                <a:cubicBezTo>
                  <a:pt x="46214" y="14095"/>
                  <a:pt x="46403" y="13708"/>
                  <a:pt x="46569" y="13337"/>
                </a:cubicBezTo>
                <a:cubicBezTo>
                  <a:pt x="47681" y="10865"/>
                  <a:pt x="49165" y="7692"/>
                  <a:pt x="48504" y="4911"/>
                </a:cubicBezTo>
                <a:cubicBezTo>
                  <a:pt x="47559" y="915"/>
                  <a:pt x="42091" y="691"/>
                  <a:pt x="37832" y="691"/>
                </a:cubicBezTo>
                <a:cubicBezTo>
                  <a:pt x="37295" y="691"/>
                  <a:pt x="36777" y="694"/>
                  <a:pt x="36289" y="694"/>
                </a:cubicBezTo>
                <a:cubicBezTo>
                  <a:pt x="35639" y="694"/>
                  <a:pt x="35044" y="688"/>
                  <a:pt x="34531" y="658"/>
                </a:cubicBezTo>
                <a:cubicBezTo>
                  <a:pt x="29340" y="361"/>
                  <a:pt x="24149" y="242"/>
                  <a:pt x="18952" y="242"/>
                </a:cubicBezTo>
                <a:cubicBezTo>
                  <a:pt x="17950" y="242"/>
                  <a:pt x="16949" y="246"/>
                  <a:pt x="15946" y="255"/>
                </a:cubicBezTo>
                <a:cubicBezTo>
                  <a:pt x="15904" y="255"/>
                  <a:pt x="15862" y="255"/>
                  <a:pt x="15819" y="255"/>
                </a:cubicBezTo>
                <a:cubicBezTo>
                  <a:pt x="14168" y="255"/>
                  <a:pt x="12081" y="1"/>
                  <a:pt x="10042" y="1"/>
                </a:cubicBezTo>
                <a:close/>
              </a:path>
            </a:pathLst>
          </a:custGeom>
          <a:solidFill>
            <a:srgbClr val="E6B8AF">
              <a:alpha val="3450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24"/>
          <p:cNvSpPr/>
          <p:nvPr/>
        </p:nvSpPr>
        <p:spPr>
          <a:xfrm flipH="1" rot="9339447">
            <a:off x="-5157706" y="2195120"/>
            <a:ext cx="7471555" cy="4771732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rgbClr val="E7E2D6">
              <a:alpha val="46274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21;p24"/>
          <p:cNvSpPr/>
          <p:nvPr/>
        </p:nvSpPr>
        <p:spPr>
          <a:xfrm>
            <a:off x="1118566" y="1549193"/>
            <a:ext cx="1350837" cy="973145"/>
          </a:xfrm>
          <a:custGeom>
            <a:rect b="b" l="l" r="r" t="t"/>
            <a:pathLst>
              <a:path extrusionOk="0" h="13563" w="18827">
                <a:moveTo>
                  <a:pt x="7161" y="0"/>
                </a:moveTo>
                <a:cubicBezTo>
                  <a:pt x="6367" y="0"/>
                  <a:pt x="5745" y="97"/>
                  <a:pt x="5462" y="302"/>
                </a:cubicBezTo>
                <a:cubicBezTo>
                  <a:pt x="5439" y="302"/>
                  <a:pt x="5416" y="302"/>
                  <a:pt x="5393" y="302"/>
                </a:cubicBezTo>
                <a:cubicBezTo>
                  <a:pt x="1116" y="302"/>
                  <a:pt x="1" y="5785"/>
                  <a:pt x="370" y="9035"/>
                </a:cubicBezTo>
                <a:cubicBezTo>
                  <a:pt x="734" y="12239"/>
                  <a:pt x="5348" y="13486"/>
                  <a:pt x="7931" y="13560"/>
                </a:cubicBezTo>
                <a:cubicBezTo>
                  <a:pt x="7975" y="13562"/>
                  <a:pt x="8020" y="13562"/>
                  <a:pt x="8064" y="13562"/>
                </a:cubicBezTo>
                <a:cubicBezTo>
                  <a:pt x="13120" y="13562"/>
                  <a:pt x="18826" y="5169"/>
                  <a:pt x="13911" y="1714"/>
                </a:cubicBezTo>
                <a:cubicBezTo>
                  <a:pt x="12377" y="637"/>
                  <a:pt x="9200" y="0"/>
                  <a:pt x="7161" y="0"/>
                </a:cubicBezTo>
                <a:close/>
              </a:path>
            </a:pathLst>
          </a:custGeom>
          <a:solidFill>
            <a:srgbClr val="E7E2D6">
              <a:alpha val="46274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22;p24"/>
          <p:cNvSpPr/>
          <p:nvPr/>
        </p:nvSpPr>
        <p:spPr>
          <a:xfrm flipH="1">
            <a:off x="4816263" y="1549200"/>
            <a:ext cx="1350837" cy="973145"/>
          </a:xfrm>
          <a:custGeom>
            <a:rect b="b" l="l" r="r" t="t"/>
            <a:pathLst>
              <a:path extrusionOk="0" h="13563" w="18827">
                <a:moveTo>
                  <a:pt x="7161" y="0"/>
                </a:moveTo>
                <a:cubicBezTo>
                  <a:pt x="6367" y="0"/>
                  <a:pt x="5745" y="97"/>
                  <a:pt x="5462" y="302"/>
                </a:cubicBezTo>
                <a:cubicBezTo>
                  <a:pt x="5439" y="302"/>
                  <a:pt x="5416" y="302"/>
                  <a:pt x="5393" y="302"/>
                </a:cubicBezTo>
                <a:cubicBezTo>
                  <a:pt x="1116" y="302"/>
                  <a:pt x="1" y="5785"/>
                  <a:pt x="370" y="9035"/>
                </a:cubicBezTo>
                <a:cubicBezTo>
                  <a:pt x="734" y="12239"/>
                  <a:pt x="5348" y="13486"/>
                  <a:pt x="7931" y="13560"/>
                </a:cubicBezTo>
                <a:cubicBezTo>
                  <a:pt x="7975" y="13562"/>
                  <a:pt x="8020" y="13562"/>
                  <a:pt x="8064" y="13562"/>
                </a:cubicBezTo>
                <a:cubicBezTo>
                  <a:pt x="13120" y="13562"/>
                  <a:pt x="18826" y="5169"/>
                  <a:pt x="13911" y="1714"/>
                </a:cubicBezTo>
                <a:cubicBezTo>
                  <a:pt x="12377" y="637"/>
                  <a:pt x="9200" y="0"/>
                  <a:pt x="7161" y="0"/>
                </a:cubicBezTo>
                <a:close/>
              </a:path>
            </a:pathLst>
          </a:custGeom>
          <a:solidFill>
            <a:srgbClr val="887C62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24"/>
          <p:cNvSpPr/>
          <p:nvPr/>
        </p:nvSpPr>
        <p:spPr>
          <a:xfrm flipH="1">
            <a:off x="6912085" y="1489537"/>
            <a:ext cx="1162249" cy="1032817"/>
          </a:xfrm>
          <a:custGeom>
            <a:rect b="b" l="l" r="r" t="t"/>
            <a:pathLst>
              <a:path extrusionOk="0" h="28248" w="31788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rgbClr val="AC9078">
              <a:alpha val="7058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24"/>
          <p:cNvSpPr/>
          <p:nvPr/>
        </p:nvSpPr>
        <p:spPr>
          <a:xfrm>
            <a:off x="3050700" y="1519363"/>
            <a:ext cx="1095097" cy="973144"/>
          </a:xfrm>
          <a:custGeom>
            <a:rect b="b" l="l" r="r" t="t"/>
            <a:pathLst>
              <a:path extrusionOk="0" h="28248" w="31788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rgbClr val="E6B8AF">
              <a:alpha val="254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Google Shape;25;p24"/>
          <p:cNvSpPr/>
          <p:nvPr/>
        </p:nvSpPr>
        <p:spPr>
          <a:xfrm rot="-10285603">
            <a:off x="7150321" y="-2266383"/>
            <a:ext cx="7471761" cy="4771864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rgbClr val="E7E2D6">
              <a:alpha val="46274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26;p24"/>
          <p:cNvSpPr/>
          <p:nvPr/>
        </p:nvSpPr>
        <p:spPr>
          <a:xfrm rot="649785">
            <a:off x="6848027" y="-244025"/>
            <a:ext cx="4558897" cy="1365861"/>
          </a:xfrm>
          <a:custGeom>
            <a:rect b="b" l="l" r="r" t="t"/>
            <a:pathLst>
              <a:path extrusionOk="0" h="14730" w="49165">
                <a:moveTo>
                  <a:pt x="10042" y="1"/>
                </a:moveTo>
                <a:cubicBezTo>
                  <a:pt x="7738" y="1"/>
                  <a:pt x="5495" y="326"/>
                  <a:pt x="4009" y="1712"/>
                </a:cubicBezTo>
                <a:cubicBezTo>
                  <a:pt x="1833" y="3743"/>
                  <a:pt x="1312" y="7198"/>
                  <a:pt x="759" y="9976"/>
                </a:cubicBezTo>
                <a:cubicBezTo>
                  <a:pt x="1" y="13802"/>
                  <a:pt x="5815" y="14642"/>
                  <a:pt x="11014" y="14723"/>
                </a:cubicBezTo>
                <a:cubicBezTo>
                  <a:pt x="11312" y="14728"/>
                  <a:pt x="11609" y="14730"/>
                  <a:pt x="11901" y="14730"/>
                </a:cubicBezTo>
                <a:cubicBezTo>
                  <a:pt x="14717" y="14730"/>
                  <a:pt x="17219" y="14537"/>
                  <a:pt x="18198" y="14531"/>
                </a:cubicBezTo>
                <a:cubicBezTo>
                  <a:pt x="20643" y="14515"/>
                  <a:pt x="23088" y="14508"/>
                  <a:pt x="25533" y="14508"/>
                </a:cubicBezTo>
                <a:cubicBezTo>
                  <a:pt x="31860" y="14508"/>
                  <a:pt x="38186" y="14553"/>
                  <a:pt x="44512" y="14593"/>
                </a:cubicBezTo>
                <a:cubicBezTo>
                  <a:pt x="44551" y="14593"/>
                  <a:pt x="44589" y="14594"/>
                  <a:pt x="44628" y="14594"/>
                </a:cubicBezTo>
                <a:cubicBezTo>
                  <a:pt x="45065" y="14594"/>
                  <a:pt x="45520" y="14568"/>
                  <a:pt x="45879" y="14323"/>
                </a:cubicBezTo>
                <a:cubicBezTo>
                  <a:pt x="46214" y="14095"/>
                  <a:pt x="46403" y="13708"/>
                  <a:pt x="46569" y="13337"/>
                </a:cubicBezTo>
                <a:cubicBezTo>
                  <a:pt x="47681" y="10865"/>
                  <a:pt x="49165" y="7692"/>
                  <a:pt x="48504" y="4911"/>
                </a:cubicBezTo>
                <a:cubicBezTo>
                  <a:pt x="47559" y="915"/>
                  <a:pt x="42091" y="691"/>
                  <a:pt x="37832" y="691"/>
                </a:cubicBezTo>
                <a:cubicBezTo>
                  <a:pt x="37295" y="691"/>
                  <a:pt x="36777" y="694"/>
                  <a:pt x="36289" y="694"/>
                </a:cubicBezTo>
                <a:cubicBezTo>
                  <a:pt x="35639" y="694"/>
                  <a:pt x="35044" y="688"/>
                  <a:pt x="34531" y="658"/>
                </a:cubicBezTo>
                <a:cubicBezTo>
                  <a:pt x="29340" y="361"/>
                  <a:pt x="24149" y="242"/>
                  <a:pt x="18952" y="242"/>
                </a:cubicBezTo>
                <a:cubicBezTo>
                  <a:pt x="17950" y="242"/>
                  <a:pt x="16949" y="246"/>
                  <a:pt x="15946" y="255"/>
                </a:cubicBezTo>
                <a:cubicBezTo>
                  <a:pt x="15904" y="255"/>
                  <a:pt x="15862" y="255"/>
                  <a:pt x="15819" y="255"/>
                </a:cubicBezTo>
                <a:cubicBezTo>
                  <a:pt x="14168" y="255"/>
                  <a:pt x="12081" y="1"/>
                  <a:pt x="10042" y="1"/>
                </a:cubicBezTo>
                <a:close/>
              </a:path>
            </a:pathLst>
          </a:custGeom>
          <a:solidFill>
            <a:srgbClr val="AC9078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27;p24"/>
          <p:cNvSpPr/>
          <p:nvPr/>
        </p:nvSpPr>
        <p:spPr>
          <a:xfrm rot="813319">
            <a:off x="-4299402" y="-4717523"/>
            <a:ext cx="6402109" cy="5689153"/>
          </a:xfrm>
          <a:custGeom>
            <a:rect b="b" l="l" r="r" t="t"/>
            <a:pathLst>
              <a:path extrusionOk="0" h="28248" w="31788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rgbClr val="887C62">
              <a:alpha val="666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28;p24"/>
          <p:cNvSpPr/>
          <p:nvPr/>
        </p:nvSpPr>
        <p:spPr>
          <a:xfrm rot="9089871">
            <a:off x="7049951" y="1893780"/>
            <a:ext cx="7826200" cy="2877895"/>
          </a:xfrm>
          <a:custGeom>
            <a:rect b="b" l="l" r="r" t="t"/>
            <a:pathLst>
              <a:path extrusionOk="0" fill="none" h="28195" w="76674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miter lim="32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29;p24"/>
          <p:cNvSpPr/>
          <p:nvPr/>
        </p:nvSpPr>
        <p:spPr>
          <a:xfrm rot="-576017">
            <a:off x="-4825529" y="-672274"/>
            <a:ext cx="7826074" cy="2877848"/>
          </a:xfrm>
          <a:custGeom>
            <a:rect b="b" l="l" r="r" t="t"/>
            <a:pathLst>
              <a:path extrusionOk="0" fill="none" h="28195" w="76674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miter lim="32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30;p24"/>
          <p:cNvSpPr txBox="1"/>
          <p:nvPr>
            <p:ph type="title"/>
          </p:nvPr>
        </p:nvSpPr>
        <p:spPr>
          <a:xfrm>
            <a:off x="732775" y="2632300"/>
            <a:ext cx="1836000" cy="837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Kulim Park"/>
                <a:ea typeface="Kulim Park"/>
                <a:cs typeface="Kulim Park"/>
                <a:sym typeface="Kulim Par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1" name="Google Shape;31;p24"/>
          <p:cNvSpPr txBox="1"/>
          <p:nvPr>
            <p:ph idx="1" type="subTitle"/>
          </p:nvPr>
        </p:nvSpPr>
        <p:spPr>
          <a:xfrm>
            <a:off x="732787" y="3511716"/>
            <a:ext cx="1836000" cy="8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anrope"/>
                <a:ea typeface="Manrope"/>
                <a:cs typeface="Manrope"/>
                <a:sym typeface="Manrop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32" name="Google Shape;32;p24"/>
          <p:cNvSpPr txBox="1"/>
          <p:nvPr>
            <p:ph idx="2" type="title"/>
          </p:nvPr>
        </p:nvSpPr>
        <p:spPr>
          <a:xfrm>
            <a:off x="732776" y="1811839"/>
            <a:ext cx="18360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3" name="Google Shape;33;p24"/>
          <p:cNvSpPr txBox="1"/>
          <p:nvPr>
            <p:ph idx="3" type="title"/>
          </p:nvPr>
        </p:nvSpPr>
        <p:spPr>
          <a:xfrm>
            <a:off x="719925" y="437700"/>
            <a:ext cx="7704000" cy="65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Kulim Park"/>
                <a:ea typeface="Kulim Park"/>
                <a:cs typeface="Kulim Park"/>
                <a:sym typeface="Kulim Par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4" name="Google Shape;34;p24"/>
          <p:cNvSpPr txBox="1"/>
          <p:nvPr>
            <p:ph idx="4" type="title"/>
          </p:nvPr>
        </p:nvSpPr>
        <p:spPr>
          <a:xfrm>
            <a:off x="2680250" y="2632300"/>
            <a:ext cx="1836000" cy="837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Kulim Park"/>
                <a:ea typeface="Kulim Park"/>
                <a:cs typeface="Kulim Park"/>
                <a:sym typeface="Kulim Par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5" name="Google Shape;35;p24"/>
          <p:cNvSpPr txBox="1"/>
          <p:nvPr>
            <p:ph idx="5" type="subTitle"/>
          </p:nvPr>
        </p:nvSpPr>
        <p:spPr>
          <a:xfrm>
            <a:off x="2680262" y="3511716"/>
            <a:ext cx="1836000" cy="8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anrope"/>
                <a:ea typeface="Manrope"/>
                <a:cs typeface="Manrope"/>
                <a:sym typeface="Manrop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36" name="Google Shape;36;p24"/>
          <p:cNvSpPr txBox="1"/>
          <p:nvPr>
            <p:ph idx="6" type="title"/>
          </p:nvPr>
        </p:nvSpPr>
        <p:spPr>
          <a:xfrm>
            <a:off x="4627725" y="2632300"/>
            <a:ext cx="1836000" cy="837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Kulim Park"/>
                <a:ea typeface="Kulim Park"/>
                <a:cs typeface="Kulim Park"/>
                <a:sym typeface="Kulim Par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7" name="Google Shape;37;p24"/>
          <p:cNvSpPr txBox="1"/>
          <p:nvPr>
            <p:ph idx="7" type="subTitle"/>
          </p:nvPr>
        </p:nvSpPr>
        <p:spPr>
          <a:xfrm>
            <a:off x="4627737" y="3511716"/>
            <a:ext cx="1836000" cy="8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anrope"/>
                <a:ea typeface="Manrope"/>
                <a:cs typeface="Manrope"/>
                <a:sym typeface="Manrop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38" name="Google Shape;38;p24"/>
          <p:cNvSpPr txBox="1"/>
          <p:nvPr>
            <p:ph idx="8" type="title"/>
          </p:nvPr>
        </p:nvSpPr>
        <p:spPr>
          <a:xfrm>
            <a:off x="6575200" y="2632300"/>
            <a:ext cx="1836000" cy="837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Kulim Park"/>
                <a:ea typeface="Kulim Park"/>
                <a:cs typeface="Kulim Park"/>
                <a:sym typeface="Kulim Par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9" name="Google Shape;39;p24"/>
          <p:cNvSpPr txBox="1"/>
          <p:nvPr>
            <p:ph idx="9" type="subTitle"/>
          </p:nvPr>
        </p:nvSpPr>
        <p:spPr>
          <a:xfrm>
            <a:off x="6575212" y="3511716"/>
            <a:ext cx="1836000" cy="8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anrope"/>
                <a:ea typeface="Manrope"/>
                <a:cs typeface="Manrope"/>
                <a:sym typeface="Manrop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40" name="Google Shape;40;p24"/>
          <p:cNvSpPr txBox="1"/>
          <p:nvPr>
            <p:ph idx="13" type="title"/>
          </p:nvPr>
        </p:nvSpPr>
        <p:spPr>
          <a:xfrm>
            <a:off x="2680246" y="1811839"/>
            <a:ext cx="18360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41" name="Google Shape;41;p24"/>
          <p:cNvSpPr txBox="1"/>
          <p:nvPr>
            <p:ph idx="14" type="title"/>
          </p:nvPr>
        </p:nvSpPr>
        <p:spPr>
          <a:xfrm>
            <a:off x="4627721" y="1811839"/>
            <a:ext cx="18360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42" name="Google Shape;42;p24"/>
          <p:cNvSpPr txBox="1"/>
          <p:nvPr>
            <p:ph idx="15" type="title"/>
          </p:nvPr>
        </p:nvSpPr>
        <p:spPr>
          <a:xfrm>
            <a:off x="6575196" y="1811839"/>
            <a:ext cx="18360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14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42"/>
          <p:cNvSpPr/>
          <p:nvPr/>
        </p:nvSpPr>
        <p:spPr>
          <a:xfrm flipH="1" rot="3394465">
            <a:off x="3077084" y="3433218"/>
            <a:ext cx="8703343" cy="5558223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rgbClr val="E7E2D6">
              <a:alpha val="46274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42"/>
          <p:cNvSpPr/>
          <p:nvPr/>
        </p:nvSpPr>
        <p:spPr>
          <a:xfrm>
            <a:off x="5867027" y="-1243497"/>
            <a:ext cx="7065492" cy="5396392"/>
          </a:xfrm>
          <a:custGeom>
            <a:rect b="b" l="l" r="r" t="t"/>
            <a:pathLst>
              <a:path extrusionOk="0" h="29633" w="38799">
                <a:moveTo>
                  <a:pt x="24862" y="1"/>
                </a:moveTo>
                <a:cubicBezTo>
                  <a:pt x="17606" y="1"/>
                  <a:pt x="2522" y="6530"/>
                  <a:pt x="2408" y="6818"/>
                </a:cubicBezTo>
                <a:cubicBezTo>
                  <a:pt x="0" y="12908"/>
                  <a:pt x="709" y="23105"/>
                  <a:pt x="5362" y="28314"/>
                </a:cubicBezTo>
                <a:cubicBezTo>
                  <a:pt x="6190" y="29241"/>
                  <a:pt x="7638" y="29632"/>
                  <a:pt x="9471" y="29632"/>
                </a:cubicBezTo>
                <a:cubicBezTo>
                  <a:pt x="17936" y="29632"/>
                  <a:pt x="34625" y="21288"/>
                  <a:pt x="36508" y="18846"/>
                </a:cubicBezTo>
                <a:cubicBezTo>
                  <a:pt x="38798" y="15872"/>
                  <a:pt x="32779" y="1993"/>
                  <a:pt x="26923" y="249"/>
                </a:cubicBezTo>
                <a:cubicBezTo>
                  <a:pt x="26348" y="78"/>
                  <a:pt x="25651" y="1"/>
                  <a:pt x="24862" y="1"/>
                </a:cubicBezTo>
                <a:close/>
              </a:path>
            </a:pathLst>
          </a:custGeom>
          <a:solidFill>
            <a:srgbClr val="E6B8AF">
              <a:alpha val="254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42"/>
          <p:cNvSpPr/>
          <p:nvPr/>
        </p:nvSpPr>
        <p:spPr>
          <a:xfrm rot="3952094">
            <a:off x="4681686" y="-32116"/>
            <a:ext cx="7826127" cy="2877868"/>
          </a:xfrm>
          <a:custGeom>
            <a:rect b="b" l="l" r="r" t="t"/>
            <a:pathLst>
              <a:path extrusionOk="0" fill="none" h="28195" w="76674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miter lim="32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42"/>
          <p:cNvSpPr/>
          <p:nvPr/>
        </p:nvSpPr>
        <p:spPr>
          <a:xfrm flipH="1" rot="-649760">
            <a:off x="7075142" y="-713258"/>
            <a:ext cx="4974484" cy="1490372"/>
          </a:xfrm>
          <a:custGeom>
            <a:rect b="b" l="l" r="r" t="t"/>
            <a:pathLst>
              <a:path extrusionOk="0" h="14730" w="49165">
                <a:moveTo>
                  <a:pt x="10042" y="1"/>
                </a:moveTo>
                <a:cubicBezTo>
                  <a:pt x="7738" y="1"/>
                  <a:pt x="5495" y="326"/>
                  <a:pt x="4009" y="1712"/>
                </a:cubicBezTo>
                <a:cubicBezTo>
                  <a:pt x="1833" y="3743"/>
                  <a:pt x="1312" y="7198"/>
                  <a:pt x="759" y="9976"/>
                </a:cubicBezTo>
                <a:cubicBezTo>
                  <a:pt x="1" y="13802"/>
                  <a:pt x="5815" y="14642"/>
                  <a:pt x="11014" y="14723"/>
                </a:cubicBezTo>
                <a:cubicBezTo>
                  <a:pt x="11312" y="14728"/>
                  <a:pt x="11609" y="14730"/>
                  <a:pt x="11901" y="14730"/>
                </a:cubicBezTo>
                <a:cubicBezTo>
                  <a:pt x="14717" y="14730"/>
                  <a:pt x="17219" y="14537"/>
                  <a:pt x="18198" y="14531"/>
                </a:cubicBezTo>
                <a:cubicBezTo>
                  <a:pt x="20643" y="14515"/>
                  <a:pt x="23088" y="14508"/>
                  <a:pt x="25533" y="14508"/>
                </a:cubicBezTo>
                <a:cubicBezTo>
                  <a:pt x="31860" y="14508"/>
                  <a:pt x="38186" y="14553"/>
                  <a:pt x="44512" y="14593"/>
                </a:cubicBezTo>
                <a:cubicBezTo>
                  <a:pt x="44551" y="14593"/>
                  <a:pt x="44589" y="14594"/>
                  <a:pt x="44628" y="14594"/>
                </a:cubicBezTo>
                <a:cubicBezTo>
                  <a:pt x="45065" y="14594"/>
                  <a:pt x="45520" y="14568"/>
                  <a:pt x="45879" y="14323"/>
                </a:cubicBezTo>
                <a:cubicBezTo>
                  <a:pt x="46214" y="14095"/>
                  <a:pt x="46403" y="13708"/>
                  <a:pt x="46569" y="13337"/>
                </a:cubicBezTo>
                <a:cubicBezTo>
                  <a:pt x="47681" y="10865"/>
                  <a:pt x="49165" y="7692"/>
                  <a:pt x="48504" y="4911"/>
                </a:cubicBezTo>
                <a:cubicBezTo>
                  <a:pt x="47559" y="915"/>
                  <a:pt x="42091" y="691"/>
                  <a:pt x="37832" y="691"/>
                </a:cubicBezTo>
                <a:cubicBezTo>
                  <a:pt x="37295" y="691"/>
                  <a:pt x="36777" y="694"/>
                  <a:pt x="36289" y="694"/>
                </a:cubicBezTo>
                <a:cubicBezTo>
                  <a:pt x="35639" y="694"/>
                  <a:pt x="35044" y="688"/>
                  <a:pt x="34531" y="658"/>
                </a:cubicBezTo>
                <a:cubicBezTo>
                  <a:pt x="29340" y="361"/>
                  <a:pt x="24149" y="242"/>
                  <a:pt x="18952" y="242"/>
                </a:cubicBezTo>
                <a:cubicBezTo>
                  <a:pt x="17950" y="242"/>
                  <a:pt x="16949" y="246"/>
                  <a:pt x="15946" y="255"/>
                </a:cubicBezTo>
                <a:cubicBezTo>
                  <a:pt x="15904" y="255"/>
                  <a:pt x="15862" y="255"/>
                  <a:pt x="15819" y="255"/>
                </a:cubicBezTo>
                <a:cubicBezTo>
                  <a:pt x="14168" y="255"/>
                  <a:pt x="12081" y="1"/>
                  <a:pt x="10042" y="1"/>
                </a:cubicBezTo>
                <a:close/>
              </a:path>
            </a:pathLst>
          </a:custGeom>
          <a:solidFill>
            <a:srgbClr val="E6B8AF">
              <a:alpha val="3450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42"/>
          <p:cNvSpPr/>
          <p:nvPr/>
        </p:nvSpPr>
        <p:spPr>
          <a:xfrm rot="813319">
            <a:off x="-2477752" y="-3074323"/>
            <a:ext cx="6402109" cy="5689153"/>
          </a:xfrm>
          <a:custGeom>
            <a:rect b="b" l="l" r="r" t="t"/>
            <a:pathLst>
              <a:path extrusionOk="0" h="28248" w="31788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rgbClr val="887C62">
              <a:alpha val="666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42"/>
          <p:cNvSpPr/>
          <p:nvPr/>
        </p:nvSpPr>
        <p:spPr>
          <a:xfrm rot="-10285603">
            <a:off x="-4701904" y="3752842"/>
            <a:ext cx="7471761" cy="4771864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rgbClr val="E7E2D6">
              <a:alpha val="46274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42"/>
          <p:cNvSpPr/>
          <p:nvPr/>
        </p:nvSpPr>
        <p:spPr>
          <a:xfrm rot="-7426355">
            <a:off x="-4666092" y="1132830"/>
            <a:ext cx="7826046" cy="2877838"/>
          </a:xfrm>
          <a:custGeom>
            <a:rect b="b" l="l" r="r" t="t"/>
            <a:pathLst>
              <a:path extrusionOk="0" fill="none" h="28195" w="76674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miter lim="32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42"/>
          <p:cNvSpPr txBox="1"/>
          <p:nvPr>
            <p:ph type="title"/>
          </p:nvPr>
        </p:nvSpPr>
        <p:spPr>
          <a:xfrm flipH="1">
            <a:off x="719925" y="437700"/>
            <a:ext cx="7704000" cy="65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Kulim Park"/>
                <a:ea typeface="Kulim Park"/>
                <a:cs typeface="Kulim Park"/>
                <a:sym typeface="Kulim Par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94" name="Google Shape;194;p42"/>
          <p:cNvSpPr txBox="1"/>
          <p:nvPr>
            <p:ph idx="1" type="body"/>
          </p:nvPr>
        </p:nvSpPr>
        <p:spPr>
          <a:xfrm>
            <a:off x="1545450" y="1330100"/>
            <a:ext cx="6053100" cy="337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2pPr>
            <a:lvl3pPr indent="-330200" lvl="2" marL="1371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■"/>
              <a:defRPr/>
            </a:lvl3pPr>
            <a:lvl4pPr indent="-330200" lvl="3" marL="18288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4pPr>
            <a:lvl5pPr indent="-330200" lvl="4" marL="22860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5pPr>
            <a:lvl6pPr indent="-330200" lvl="5" marL="27432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■"/>
              <a:defRPr/>
            </a:lvl6pPr>
            <a:lvl7pPr indent="-330200" lvl="6" marL="3200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7pPr>
            <a:lvl8pPr indent="-330200" lvl="7" marL="3657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8pPr>
            <a:lvl9pPr indent="-330200" lvl="8" marL="411480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Font typeface="Nunito Light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43"/>
          <p:cNvSpPr/>
          <p:nvPr/>
        </p:nvSpPr>
        <p:spPr>
          <a:xfrm flipH="1" rot="4102360">
            <a:off x="-2512533" y="4030635"/>
            <a:ext cx="7471578" cy="4771747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rgbClr val="E7E2D6">
              <a:alpha val="46274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p43"/>
          <p:cNvSpPr/>
          <p:nvPr/>
        </p:nvSpPr>
        <p:spPr>
          <a:xfrm rot="813319">
            <a:off x="-4129602" y="-1737023"/>
            <a:ext cx="6402109" cy="5689153"/>
          </a:xfrm>
          <a:custGeom>
            <a:rect b="b" l="l" r="r" t="t"/>
            <a:pathLst>
              <a:path extrusionOk="0" h="28248" w="31788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rgbClr val="887C62">
              <a:alpha val="666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43"/>
          <p:cNvSpPr/>
          <p:nvPr/>
        </p:nvSpPr>
        <p:spPr>
          <a:xfrm flipH="1" rot="3394465">
            <a:off x="5593334" y="2171418"/>
            <a:ext cx="8703343" cy="5558223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rgbClr val="E7E2D6">
              <a:alpha val="45882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43"/>
          <p:cNvSpPr/>
          <p:nvPr/>
        </p:nvSpPr>
        <p:spPr>
          <a:xfrm rot="-10285603">
            <a:off x="6336471" y="-2917283"/>
            <a:ext cx="7471761" cy="4771864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rgbClr val="E6B8AF">
              <a:alpha val="25098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43"/>
          <p:cNvSpPr/>
          <p:nvPr/>
        </p:nvSpPr>
        <p:spPr>
          <a:xfrm rot="-2238616">
            <a:off x="-4635728" y="470344"/>
            <a:ext cx="7826078" cy="2877850"/>
          </a:xfrm>
          <a:custGeom>
            <a:rect b="b" l="l" r="r" t="t"/>
            <a:pathLst>
              <a:path extrusionOk="0" fill="none" h="28195" w="76674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miter lim="32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p43"/>
          <p:cNvSpPr txBox="1"/>
          <p:nvPr>
            <p:ph type="title"/>
          </p:nvPr>
        </p:nvSpPr>
        <p:spPr>
          <a:xfrm>
            <a:off x="5664001" y="1703625"/>
            <a:ext cx="2227200" cy="48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Kulim Park"/>
                <a:ea typeface="Kulim Park"/>
                <a:cs typeface="Kulim Park"/>
                <a:sym typeface="Kulim Par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02" name="Google Shape;202;p43"/>
          <p:cNvSpPr txBox="1"/>
          <p:nvPr>
            <p:ph idx="1" type="subTitle"/>
          </p:nvPr>
        </p:nvSpPr>
        <p:spPr>
          <a:xfrm>
            <a:off x="5664053" y="2135500"/>
            <a:ext cx="25086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anrope"/>
                <a:ea typeface="Manrope"/>
                <a:cs typeface="Manrope"/>
                <a:sym typeface="Manrop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03" name="Google Shape;203;p43"/>
          <p:cNvSpPr txBox="1"/>
          <p:nvPr>
            <p:ph idx="2" type="title"/>
          </p:nvPr>
        </p:nvSpPr>
        <p:spPr>
          <a:xfrm>
            <a:off x="5664001" y="3198000"/>
            <a:ext cx="2227200" cy="48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Kulim Park"/>
                <a:ea typeface="Kulim Park"/>
                <a:cs typeface="Kulim Park"/>
                <a:sym typeface="Kulim Par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04" name="Google Shape;204;p43"/>
          <p:cNvSpPr txBox="1"/>
          <p:nvPr>
            <p:ph idx="3" type="subTitle"/>
          </p:nvPr>
        </p:nvSpPr>
        <p:spPr>
          <a:xfrm>
            <a:off x="5664025" y="3629875"/>
            <a:ext cx="25086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anrope"/>
                <a:ea typeface="Manrope"/>
                <a:cs typeface="Manrope"/>
                <a:sym typeface="Manrop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05" name="Google Shape;205;p43"/>
          <p:cNvSpPr txBox="1"/>
          <p:nvPr>
            <p:ph idx="4" type="title"/>
          </p:nvPr>
        </p:nvSpPr>
        <p:spPr>
          <a:xfrm>
            <a:off x="1252726" y="1703625"/>
            <a:ext cx="2227200" cy="48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Kulim Park"/>
                <a:ea typeface="Kulim Park"/>
                <a:cs typeface="Kulim Park"/>
                <a:sym typeface="Kulim Park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06" name="Google Shape;206;p43"/>
          <p:cNvSpPr txBox="1"/>
          <p:nvPr>
            <p:ph idx="5" type="subTitle"/>
          </p:nvPr>
        </p:nvSpPr>
        <p:spPr>
          <a:xfrm>
            <a:off x="971503" y="2135500"/>
            <a:ext cx="25086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anrope"/>
                <a:ea typeface="Manrope"/>
                <a:cs typeface="Manrope"/>
                <a:sym typeface="Manrope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07" name="Google Shape;207;p43"/>
          <p:cNvSpPr txBox="1"/>
          <p:nvPr>
            <p:ph idx="6" type="title"/>
          </p:nvPr>
        </p:nvSpPr>
        <p:spPr>
          <a:xfrm>
            <a:off x="1252726" y="3198000"/>
            <a:ext cx="2227200" cy="48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Kulim Park"/>
                <a:ea typeface="Kulim Park"/>
                <a:cs typeface="Kulim Park"/>
                <a:sym typeface="Kulim Park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08" name="Google Shape;208;p43"/>
          <p:cNvSpPr txBox="1"/>
          <p:nvPr>
            <p:ph idx="7" type="subTitle"/>
          </p:nvPr>
        </p:nvSpPr>
        <p:spPr>
          <a:xfrm>
            <a:off x="971475" y="3629875"/>
            <a:ext cx="25086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anrope"/>
                <a:ea typeface="Manrope"/>
                <a:cs typeface="Manrope"/>
                <a:sym typeface="Manrope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09" name="Google Shape;209;p43"/>
          <p:cNvSpPr txBox="1"/>
          <p:nvPr>
            <p:ph idx="8" type="title"/>
          </p:nvPr>
        </p:nvSpPr>
        <p:spPr>
          <a:xfrm flipH="1">
            <a:off x="719925" y="437700"/>
            <a:ext cx="7704000" cy="65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Kulim Park"/>
                <a:ea typeface="Kulim Park"/>
                <a:cs typeface="Kulim Park"/>
                <a:sym typeface="Kulim Par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CUSTOM_5_1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44"/>
          <p:cNvSpPr/>
          <p:nvPr/>
        </p:nvSpPr>
        <p:spPr>
          <a:xfrm flipH="1" rot="3394465">
            <a:off x="5593334" y="2171418"/>
            <a:ext cx="8703343" cy="5558223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rgbClr val="E7E2D6">
              <a:alpha val="45882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44"/>
          <p:cNvSpPr/>
          <p:nvPr/>
        </p:nvSpPr>
        <p:spPr>
          <a:xfrm rot="-10285603">
            <a:off x="5869521" y="-2917283"/>
            <a:ext cx="7471761" cy="4771864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rgbClr val="E6B8AF">
              <a:alpha val="25098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44"/>
          <p:cNvSpPr txBox="1"/>
          <p:nvPr>
            <p:ph type="title"/>
          </p:nvPr>
        </p:nvSpPr>
        <p:spPr>
          <a:xfrm flipH="1">
            <a:off x="3993600" y="437700"/>
            <a:ext cx="4410900" cy="65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Kulim Park"/>
                <a:ea typeface="Kulim Park"/>
                <a:cs typeface="Kulim Park"/>
                <a:sym typeface="Kulim Par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14" name="Google Shape;214;p44"/>
          <p:cNvSpPr txBox="1"/>
          <p:nvPr>
            <p:ph idx="2" type="title"/>
          </p:nvPr>
        </p:nvSpPr>
        <p:spPr>
          <a:xfrm>
            <a:off x="3993450" y="2211700"/>
            <a:ext cx="1241400" cy="9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Kulim Park"/>
                <a:ea typeface="Kulim Park"/>
                <a:cs typeface="Kulim Park"/>
                <a:sym typeface="Kulim Par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15" name="Google Shape;215;p44"/>
          <p:cNvSpPr txBox="1"/>
          <p:nvPr>
            <p:ph idx="1" type="subTitle"/>
          </p:nvPr>
        </p:nvSpPr>
        <p:spPr>
          <a:xfrm>
            <a:off x="5645825" y="2211700"/>
            <a:ext cx="2758800" cy="9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anrope"/>
                <a:ea typeface="Manrope"/>
                <a:cs typeface="Manrope"/>
                <a:sym typeface="Manrop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16" name="Google Shape;216;p44"/>
          <p:cNvSpPr txBox="1"/>
          <p:nvPr>
            <p:ph idx="3" type="title"/>
          </p:nvPr>
        </p:nvSpPr>
        <p:spPr>
          <a:xfrm>
            <a:off x="3993450" y="3465525"/>
            <a:ext cx="1241400" cy="9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Kulim Park"/>
                <a:ea typeface="Kulim Park"/>
                <a:cs typeface="Kulim Park"/>
                <a:sym typeface="Kulim Par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17" name="Google Shape;217;p44"/>
          <p:cNvSpPr txBox="1"/>
          <p:nvPr>
            <p:ph idx="4" type="subTitle"/>
          </p:nvPr>
        </p:nvSpPr>
        <p:spPr>
          <a:xfrm>
            <a:off x="5645825" y="3465525"/>
            <a:ext cx="2758800" cy="9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anrope"/>
                <a:ea typeface="Manrope"/>
                <a:cs typeface="Manrope"/>
                <a:sym typeface="Manrop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45"/>
          <p:cNvSpPr/>
          <p:nvPr/>
        </p:nvSpPr>
        <p:spPr>
          <a:xfrm rot="-10285629">
            <a:off x="6057524" y="-2124373"/>
            <a:ext cx="9471588" cy="6049060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rgbClr val="E7E2D6">
              <a:alpha val="46274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45"/>
          <p:cNvSpPr/>
          <p:nvPr/>
        </p:nvSpPr>
        <p:spPr>
          <a:xfrm flipH="1">
            <a:off x="7942003" y="1004988"/>
            <a:ext cx="5766771" cy="3682967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rgbClr val="887C62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45"/>
          <p:cNvSpPr/>
          <p:nvPr/>
        </p:nvSpPr>
        <p:spPr>
          <a:xfrm rot="2839443">
            <a:off x="-308418" y="2442034"/>
            <a:ext cx="6402141" cy="5689181"/>
          </a:xfrm>
          <a:custGeom>
            <a:rect b="b" l="l" r="r" t="t"/>
            <a:pathLst>
              <a:path extrusionOk="0" h="28248" w="31788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rgbClr val="887C62">
              <a:alpha val="666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45"/>
          <p:cNvSpPr/>
          <p:nvPr/>
        </p:nvSpPr>
        <p:spPr>
          <a:xfrm rot="9405665">
            <a:off x="-5036390" y="1932081"/>
            <a:ext cx="7310152" cy="6849835"/>
          </a:xfrm>
          <a:custGeom>
            <a:rect b="b" l="l" r="r" t="t"/>
            <a:pathLst>
              <a:path extrusionOk="0" h="87424" w="93299">
                <a:moveTo>
                  <a:pt x="34162" y="1"/>
                </a:moveTo>
                <a:cubicBezTo>
                  <a:pt x="24245" y="1"/>
                  <a:pt x="25039" y="12520"/>
                  <a:pt x="13717" y="17147"/>
                </a:cubicBezTo>
                <a:cubicBezTo>
                  <a:pt x="1" y="22753"/>
                  <a:pt x="25599" y="33483"/>
                  <a:pt x="18923" y="50349"/>
                </a:cubicBezTo>
                <a:cubicBezTo>
                  <a:pt x="13077" y="65115"/>
                  <a:pt x="23069" y="87424"/>
                  <a:pt x="32143" y="87424"/>
                </a:cubicBezTo>
                <a:cubicBezTo>
                  <a:pt x="33432" y="87424"/>
                  <a:pt x="34703" y="86974"/>
                  <a:pt x="35906" y="85988"/>
                </a:cubicBezTo>
                <a:cubicBezTo>
                  <a:pt x="38841" y="83585"/>
                  <a:pt x="41192" y="82952"/>
                  <a:pt x="43240" y="82952"/>
                </a:cubicBezTo>
                <a:cubicBezTo>
                  <a:pt x="45526" y="82952"/>
                  <a:pt x="47435" y="83741"/>
                  <a:pt x="49356" y="83741"/>
                </a:cubicBezTo>
                <a:cubicBezTo>
                  <a:pt x="51391" y="83741"/>
                  <a:pt x="53441" y="82856"/>
                  <a:pt x="55968" y="79208"/>
                </a:cubicBezTo>
                <a:cubicBezTo>
                  <a:pt x="79663" y="45004"/>
                  <a:pt x="87416" y="44135"/>
                  <a:pt x="87416" y="44135"/>
                </a:cubicBezTo>
                <a:cubicBezTo>
                  <a:pt x="93298" y="21497"/>
                  <a:pt x="60858" y="9397"/>
                  <a:pt x="42111" y="1875"/>
                </a:cubicBezTo>
                <a:cubicBezTo>
                  <a:pt x="38838" y="561"/>
                  <a:pt x="36260" y="1"/>
                  <a:pt x="34162" y="1"/>
                </a:cubicBezTo>
                <a:close/>
              </a:path>
            </a:pathLst>
          </a:custGeom>
          <a:solidFill>
            <a:srgbClr val="E6B8AF">
              <a:alpha val="3333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45"/>
          <p:cNvSpPr/>
          <p:nvPr/>
        </p:nvSpPr>
        <p:spPr>
          <a:xfrm rot="-1478505">
            <a:off x="-435239" y="-2304911"/>
            <a:ext cx="7826136" cy="2877871"/>
          </a:xfrm>
          <a:custGeom>
            <a:rect b="b" l="l" r="r" t="t"/>
            <a:pathLst>
              <a:path extrusionOk="0" fill="none" h="28195" w="76674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miter lim="32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Google Shape;224;p45"/>
          <p:cNvSpPr/>
          <p:nvPr/>
        </p:nvSpPr>
        <p:spPr>
          <a:xfrm flipH="1" rot="9555841">
            <a:off x="8042252" y="1808506"/>
            <a:ext cx="8200942" cy="3015697"/>
          </a:xfrm>
          <a:custGeom>
            <a:rect b="b" l="l" r="r" t="t"/>
            <a:pathLst>
              <a:path extrusionOk="0" fill="none" h="28195" w="76674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miter lim="32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p45"/>
          <p:cNvSpPr txBox="1"/>
          <p:nvPr>
            <p:ph type="title"/>
          </p:nvPr>
        </p:nvSpPr>
        <p:spPr>
          <a:xfrm>
            <a:off x="1465613" y="1627425"/>
            <a:ext cx="2746500" cy="48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Kulim Park"/>
                <a:ea typeface="Kulim Park"/>
                <a:cs typeface="Kulim Park"/>
                <a:sym typeface="Kulim Par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26" name="Google Shape;226;p45"/>
          <p:cNvSpPr txBox="1"/>
          <p:nvPr>
            <p:ph idx="1" type="subTitle"/>
          </p:nvPr>
        </p:nvSpPr>
        <p:spPr>
          <a:xfrm>
            <a:off x="1465679" y="2087600"/>
            <a:ext cx="2746500" cy="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anrope"/>
                <a:ea typeface="Manrope"/>
                <a:cs typeface="Manrope"/>
                <a:sym typeface="Manrop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27" name="Google Shape;227;p45"/>
          <p:cNvSpPr txBox="1"/>
          <p:nvPr>
            <p:ph idx="2" type="title"/>
          </p:nvPr>
        </p:nvSpPr>
        <p:spPr>
          <a:xfrm>
            <a:off x="1465613" y="2665450"/>
            <a:ext cx="2746500" cy="48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Kulim Park"/>
                <a:ea typeface="Kulim Park"/>
                <a:cs typeface="Kulim Park"/>
                <a:sym typeface="Kulim Par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28" name="Google Shape;228;p45"/>
          <p:cNvSpPr txBox="1"/>
          <p:nvPr>
            <p:ph idx="3" type="subTitle"/>
          </p:nvPr>
        </p:nvSpPr>
        <p:spPr>
          <a:xfrm>
            <a:off x="1465679" y="3097325"/>
            <a:ext cx="2746500" cy="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anrope"/>
                <a:ea typeface="Manrope"/>
                <a:cs typeface="Manrope"/>
                <a:sym typeface="Manrop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29" name="Google Shape;229;p45"/>
          <p:cNvSpPr txBox="1"/>
          <p:nvPr>
            <p:ph idx="4" type="title"/>
          </p:nvPr>
        </p:nvSpPr>
        <p:spPr>
          <a:xfrm>
            <a:off x="1465613" y="3703475"/>
            <a:ext cx="2746500" cy="48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Kulim Park"/>
                <a:ea typeface="Kulim Park"/>
                <a:cs typeface="Kulim Park"/>
                <a:sym typeface="Kulim Par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30" name="Google Shape;230;p45"/>
          <p:cNvSpPr txBox="1"/>
          <p:nvPr>
            <p:ph idx="5" type="subTitle"/>
          </p:nvPr>
        </p:nvSpPr>
        <p:spPr>
          <a:xfrm>
            <a:off x="1465679" y="4135350"/>
            <a:ext cx="2746500" cy="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anrope"/>
                <a:ea typeface="Manrope"/>
                <a:cs typeface="Manrope"/>
                <a:sym typeface="Manrop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31" name="Google Shape;231;p45"/>
          <p:cNvSpPr txBox="1"/>
          <p:nvPr>
            <p:ph idx="6" type="title"/>
          </p:nvPr>
        </p:nvSpPr>
        <p:spPr>
          <a:xfrm>
            <a:off x="5348838" y="1627425"/>
            <a:ext cx="2746500" cy="48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Kulim Park"/>
                <a:ea typeface="Kulim Park"/>
                <a:cs typeface="Kulim Park"/>
                <a:sym typeface="Kulim Par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32" name="Google Shape;232;p45"/>
          <p:cNvSpPr txBox="1"/>
          <p:nvPr>
            <p:ph idx="7" type="subTitle"/>
          </p:nvPr>
        </p:nvSpPr>
        <p:spPr>
          <a:xfrm>
            <a:off x="5348904" y="2087600"/>
            <a:ext cx="2746500" cy="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anrope"/>
                <a:ea typeface="Manrope"/>
                <a:cs typeface="Manrope"/>
                <a:sym typeface="Manrop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33" name="Google Shape;233;p45"/>
          <p:cNvSpPr txBox="1"/>
          <p:nvPr>
            <p:ph idx="8" type="title"/>
          </p:nvPr>
        </p:nvSpPr>
        <p:spPr>
          <a:xfrm>
            <a:off x="5348838" y="2665450"/>
            <a:ext cx="2746500" cy="48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Kulim Park"/>
                <a:ea typeface="Kulim Park"/>
                <a:cs typeface="Kulim Park"/>
                <a:sym typeface="Kulim Par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34" name="Google Shape;234;p45"/>
          <p:cNvSpPr txBox="1"/>
          <p:nvPr>
            <p:ph idx="9" type="subTitle"/>
          </p:nvPr>
        </p:nvSpPr>
        <p:spPr>
          <a:xfrm>
            <a:off x="5348904" y="3097325"/>
            <a:ext cx="2746500" cy="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anrope"/>
                <a:ea typeface="Manrope"/>
                <a:cs typeface="Manrope"/>
                <a:sym typeface="Manrop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35" name="Google Shape;235;p45"/>
          <p:cNvSpPr txBox="1"/>
          <p:nvPr>
            <p:ph idx="13" type="title"/>
          </p:nvPr>
        </p:nvSpPr>
        <p:spPr>
          <a:xfrm>
            <a:off x="5348838" y="3703475"/>
            <a:ext cx="2746500" cy="48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Kulim Park"/>
                <a:ea typeface="Kulim Park"/>
                <a:cs typeface="Kulim Park"/>
                <a:sym typeface="Kulim Par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36" name="Google Shape;236;p45"/>
          <p:cNvSpPr txBox="1"/>
          <p:nvPr>
            <p:ph idx="14" type="subTitle"/>
          </p:nvPr>
        </p:nvSpPr>
        <p:spPr>
          <a:xfrm>
            <a:off x="5348904" y="4135350"/>
            <a:ext cx="2746500" cy="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anrope"/>
                <a:ea typeface="Manrope"/>
                <a:cs typeface="Manrope"/>
                <a:sym typeface="Manrop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37" name="Google Shape;237;p45"/>
          <p:cNvSpPr txBox="1"/>
          <p:nvPr>
            <p:ph idx="15" type="title"/>
          </p:nvPr>
        </p:nvSpPr>
        <p:spPr>
          <a:xfrm>
            <a:off x="719925" y="437700"/>
            <a:ext cx="7704000" cy="65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Kulim Park"/>
                <a:ea typeface="Kulim Park"/>
                <a:cs typeface="Kulim Park"/>
                <a:sym typeface="Kulim Par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 1">
  <p:cSld name="CUSTOM_7_1"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46"/>
          <p:cNvSpPr/>
          <p:nvPr/>
        </p:nvSpPr>
        <p:spPr>
          <a:xfrm flipH="1" rot="9339447">
            <a:off x="-5157706" y="2195120"/>
            <a:ext cx="7471555" cy="4771732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rgbClr val="E7E2D6">
              <a:alpha val="46274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p46"/>
          <p:cNvSpPr/>
          <p:nvPr/>
        </p:nvSpPr>
        <p:spPr>
          <a:xfrm rot="-10285603">
            <a:off x="7150321" y="-2266383"/>
            <a:ext cx="7471761" cy="4771864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rgbClr val="E7E2D6">
              <a:alpha val="46274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p46"/>
          <p:cNvSpPr/>
          <p:nvPr/>
        </p:nvSpPr>
        <p:spPr>
          <a:xfrm rot="649785">
            <a:off x="6848027" y="-244025"/>
            <a:ext cx="4558897" cy="1365861"/>
          </a:xfrm>
          <a:custGeom>
            <a:rect b="b" l="l" r="r" t="t"/>
            <a:pathLst>
              <a:path extrusionOk="0" h="14730" w="49165">
                <a:moveTo>
                  <a:pt x="10042" y="1"/>
                </a:moveTo>
                <a:cubicBezTo>
                  <a:pt x="7738" y="1"/>
                  <a:pt x="5495" y="326"/>
                  <a:pt x="4009" y="1712"/>
                </a:cubicBezTo>
                <a:cubicBezTo>
                  <a:pt x="1833" y="3743"/>
                  <a:pt x="1312" y="7198"/>
                  <a:pt x="759" y="9976"/>
                </a:cubicBezTo>
                <a:cubicBezTo>
                  <a:pt x="1" y="13802"/>
                  <a:pt x="5815" y="14642"/>
                  <a:pt x="11014" y="14723"/>
                </a:cubicBezTo>
                <a:cubicBezTo>
                  <a:pt x="11312" y="14728"/>
                  <a:pt x="11609" y="14730"/>
                  <a:pt x="11901" y="14730"/>
                </a:cubicBezTo>
                <a:cubicBezTo>
                  <a:pt x="14717" y="14730"/>
                  <a:pt x="17219" y="14537"/>
                  <a:pt x="18198" y="14531"/>
                </a:cubicBezTo>
                <a:cubicBezTo>
                  <a:pt x="20643" y="14515"/>
                  <a:pt x="23088" y="14508"/>
                  <a:pt x="25533" y="14508"/>
                </a:cubicBezTo>
                <a:cubicBezTo>
                  <a:pt x="31860" y="14508"/>
                  <a:pt x="38186" y="14553"/>
                  <a:pt x="44512" y="14593"/>
                </a:cubicBezTo>
                <a:cubicBezTo>
                  <a:pt x="44551" y="14593"/>
                  <a:pt x="44589" y="14594"/>
                  <a:pt x="44628" y="14594"/>
                </a:cubicBezTo>
                <a:cubicBezTo>
                  <a:pt x="45065" y="14594"/>
                  <a:pt x="45520" y="14568"/>
                  <a:pt x="45879" y="14323"/>
                </a:cubicBezTo>
                <a:cubicBezTo>
                  <a:pt x="46214" y="14095"/>
                  <a:pt x="46403" y="13708"/>
                  <a:pt x="46569" y="13337"/>
                </a:cubicBezTo>
                <a:cubicBezTo>
                  <a:pt x="47681" y="10865"/>
                  <a:pt x="49165" y="7692"/>
                  <a:pt x="48504" y="4911"/>
                </a:cubicBezTo>
                <a:cubicBezTo>
                  <a:pt x="47559" y="915"/>
                  <a:pt x="42091" y="691"/>
                  <a:pt x="37832" y="691"/>
                </a:cubicBezTo>
                <a:cubicBezTo>
                  <a:pt x="37295" y="691"/>
                  <a:pt x="36777" y="694"/>
                  <a:pt x="36289" y="694"/>
                </a:cubicBezTo>
                <a:cubicBezTo>
                  <a:pt x="35639" y="694"/>
                  <a:pt x="35044" y="688"/>
                  <a:pt x="34531" y="658"/>
                </a:cubicBezTo>
                <a:cubicBezTo>
                  <a:pt x="29340" y="361"/>
                  <a:pt x="24149" y="242"/>
                  <a:pt x="18952" y="242"/>
                </a:cubicBezTo>
                <a:cubicBezTo>
                  <a:pt x="17950" y="242"/>
                  <a:pt x="16949" y="246"/>
                  <a:pt x="15946" y="255"/>
                </a:cubicBezTo>
                <a:cubicBezTo>
                  <a:pt x="15904" y="255"/>
                  <a:pt x="15862" y="255"/>
                  <a:pt x="15819" y="255"/>
                </a:cubicBezTo>
                <a:cubicBezTo>
                  <a:pt x="14168" y="255"/>
                  <a:pt x="12081" y="1"/>
                  <a:pt x="10042" y="1"/>
                </a:cubicBezTo>
                <a:close/>
              </a:path>
            </a:pathLst>
          </a:custGeom>
          <a:solidFill>
            <a:srgbClr val="AC9078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46"/>
          <p:cNvSpPr/>
          <p:nvPr/>
        </p:nvSpPr>
        <p:spPr>
          <a:xfrm rot="813319">
            <a:off x="-4299402" y="-4717523"/>
            <a:ext cx="6402109" cy="5689153"/>
          </a:xfrm>
          <a:custGeom>
            <a:rect b="b" l="l" r="r" t="t"/>
            <a:pathLst>
              <a:path extrusionOk="0" h="28248" w="31788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rgbClr val="887C62">
              <a:alpha val="666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46"/>
          <p:cNvSpPr/>
          <p:nvPr/>
        </p:nvSpPr>
        <p:spPr>
          <a:xfrm rot="9089871">
            <a:off x="7049951" y="1893780"/>
            <a:ext cx="7826200" cy="2877895"/>
          </a:xfrm>
          <a:custGeom>
            <a:rect b="b" l="l" r="r" t="t"/>
            <a:pathLst>
              <a:path extrusionOk="0" fill="none" h="28195" w="76674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miter lim="32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p46"/>
          <p:cNvSpPr/>
          <p:nvPr/>
        </p:nvSpPr>
        <p:spPr>
          <a:xfrm rot="-576017">
            <a:off x="-4825529" y="-672274"/>
            <a:ext cx="7826074" cy="2877848"/>
          </a:xfrm>
          <a:custGeom>
            <a:rect b="b" l="l" r="r" t="t"/>
            <a:pathLst>
              <a:path extrusionOk="0" fill="none" h="28195" w="76674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miter lim="32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p46"/>
          <p:cNvSpPr txBox="1"/>
          <p:nvPr>
            <p:ph type="title"/>
          </p:nvPr>
        </p:nvSpPr>
        <p:spPr>
          <a:xfrm>
            <a:off x="721076" y="1932225"/>
            <a:ext cx="2227200" cy="48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Kulim Park"/>
                <a:ea typeface="Kulim Park"/>
                <a:cs typeface="Kulim Park"/>
                <a:sym typeface="Kulim Par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46" name="Google Shape;246;p46"/>
          <p:cNvSpPr txBox="1"/>
          <p:nvPr>
            <p:ph idx="1" type="subTitle"/>
          </p:nvPr>
        </p:nvSpPr>
        <p:spPr>
          <a:xfrm>
            <a:off x="721125" y="2287900"/>
            <a:ext cx="22272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anrope"/>
                <a:ea typeface="Manrope"/>
                <a:cs typeface="Manrope"/>
                <a:sym typeface="Manrop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47" name="Google Shape;247;p46"/>
          <p:cNvSpPr txBox="1"/>
          <p:nvPr>
            <p:ph idx="2" type="title"/>
          </p:nvPr>
        </p:nvSpPr>
        <p:spPr>
          <a:xfrm>
            <a:off x="721076" y="3841025"/>
            <a:ext cx="2227200" cy="48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Kulim Park"/>
                <a:ea typeface="Kulim Park"/>
                <a:cs typeface="Kulim Park"/>
                <a:sym typeface="Kulim Par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48" name="Google Shape;248;p46"/>
          <p:cNvSpPr txBox="1"/>
          <p:nvPr>
            <p:ph idx="3" type="subTitle"/>
          </p:nvPr>
        </p:nvSpPr>
        <p:spPr>
          <a:xfrm>
            <a:off x="721100" y="4196700"/>
            <a:ext cx="22272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anrope"/>
                <a:ea typeface="Manrope"/>
                <a:cs typeface="Manrope"/>
                <a:sym typeface="Manrop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49" name="Google Shape;249;p46"/>
          <p:cNvSpPr txBox="1"/>
          <p:nvPr>
            <p:ph idx="4" type="title"/>
          </p:nvPr>
        </p:nvSpPr>
        <p:spPr>
          <a:xfrm>
            <a:off x="3458376" y="1932225"/>
            <a:ext cx="2227200" cy="48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Kulim Park"/>
                <a:ea typeface="Kulim Park"/>
                <a:cs typeface="Kulim Park"/>
                <a:sym typeface="Kulim Par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50" name="Google Shape;250;p46"/>
          <p:cNvSpPr txBox="1"/>
          <p:nvPr>
            <p:ph idx="5" type="subTitle"/>
          </p:nvPr>
        </p:nvSpPr>
        <p:spPr>
          <a:xfrm>
            <a:off x="3458425" y="2287900"/>
            <a:ext cx="22272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anrope"/>
                <a:ea typeface="Manrope"/>
                <a:cs typeface="Manrope"/>
                <a:sym typeface="Manrop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51" name="Google Shape;251;p46"/>
          <p:cNvSpPr txBox="1"/>
          <p:nvPr>
            <p:ph idx="6" type="title"/>
          </p:nvPr>
        </p:nvSpPr>
        <p:spPr>
          <a:xfrm>
            <a:off x="3458376" y="3841025"/>
            <a:ext cx="2227200" cy="48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Kulim Park"/>
                <a:ea typeface="Kulim Park"/>
                <a:cs typeface="Kulim Park"/>
                <a:sym typeface="Kulim Par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52" name="Google Shape;252;p46"/>
          <p:cNvSpPr txBox="1"/>
          <p:nvPr>
            <p:ph idx="7" type="subTitle"/>
          </p:nvPr>
        </p:nvSpPr>
        <p:spPr>
          <a:xfrm>
            <a:off x="3458400" y="4196700"/>
            <a:ext cx="22272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anrope"/>
                <a:ea typeface="Manrope"/>
                <a:cs typeface="Manrope"/>
                <a:sym typeface="Manrop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53" name="Google Shape;253;p46"/>
          <p:cNvSpPr txBox="1"/>
          <p:nvPr>
            <p:ph idx="8" type="title"/>
          </p:nvPr>
        </p:nvSpPr>
        <p:spPr>
          <a:xfrm>
            <a:off x="6195726" y="1932225"/>
            <a:ext cx="2227200" cy="48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Kulim Park"/>
                <a:ea typeface="Kulim Park"/>
                <a:cs typeface="Kulim Park"/>
                <a:sym typeface="Kulim Par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54" name="Google Shape;254;p46"/>
          <p:cNvSpPr txBox="1"/>
          <p:nvPr>
            <p:ph idx="9" type="subTitle"/>
          </p:nvPr>
        </p:nvSpPr>
        <p:spPr>
          <a:xfrm>
            <a:off x="6195775" y="2287900"/>
            <a:ext cx="22272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anrope"/>
                <a:ea typeface="Manrope"/>
                <a:cs typeface="Manrope"/>
                <a:sym typeface="Manrop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55" name="Google Shape;255;p46"/>
          <p:cNvSpPr txBox="1"/>
          <p:nvPr>
            <p:ph idx="13" type="title"/>
          </p:nvPr>
        </p:nvSpPr>
        <p:spPr>
          <a:xfrm>
            <a:off x="6195726" y="3841025"/>
            <a:ext cx="2227200" cy="48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Kulim Park"/>
                <a:ea typeface="Kulim Park"/>
                <a:cs typeface="Kulim Park"/>
                <a:sym typeface="Kulim Par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56" name="Google Shape;256;p46"/>
          <p:cNvSpPr txBox="1"/>
          <p:nvPr>
            <p:ph idx="14" type="subTitle"/>
          </p:nvPr>
        </p:nvSpPr>
        <p:spPr>
          <a:xfrm>
            <a:off x="6195750" y="4196700"/>
            <a:ext cx="22272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anrope"/>
                <a:ea typeface="Manrope"/>
                <a:cs typeface="Manrope"/>
                <a:sym typeface="Manrop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57" name="Google Shape;257;p46"/>
          <p:cNvSpPr txBox="1"/>
          <p:nvPr>
            <p:ph idx="15" type="title"/>
          </p:nvPr>
        </p:nvSpPr>
        <p:spPr>
          <a:xfrm flipH="1">
            <a:off x="719925" y="437700"/>
            <a:ext cx="7704000" cy="65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Kulim Park"/>
                <a:ea typeface="Kulim Park"/>
                <a:cs typeface="Kulim Park"/>
                <a:sym typeface="Kulim Par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7"/>
          <p:cNvSpPr/>
          <p:nvPr/>
        </p:nvSpPr>
        <p:spPr>
          <a:xfrm rot="813319">
            <a:off x="-2477752" y="-3074323"/>
            <a:ext cx="6402109" cy="5689153"/>
          </a:xfrm>
          <a:custGeom>
            <a:rect b="b" l="l" r="r" t="t"/>
            <a:pathLst>
              <a:path extrusionOk="0" h="28248" w="31788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rgbClr val="887C62">
              <a:alpha val="666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p47"/>
          <p:cNvSpPr/>
          <p:nvPr/>
        </p:nvSpPr>
        <p:spPr>
          <a:xfrm flipH="1" rot="3394465">
            <a:off x="3077084" y="3433218"/>
            <a:ext cx="8703343" cy="5558223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rgbClr val="E7E2D6">
              <a:alpha val="46274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p47"/>
          <p:cNvSpPr/>
          <p:nvPr/>
        </p:nvSpPr>
        <p:spPr>
          <a:xfrm>
            <a:off x="5315177" y="-1243497"/>
            <a:ext cx="7065492" cy="5396392"/>
          </a:xfrm>
          <a:custGeom>
            <a:rect b="b" l="l" r="r" t="t"/>
            <a:pathLst>
              <a:path extrusionOk="0" h="29633" w="38799">
                <a:moveTo>
                  <a:pt x="24862" y="1"/>
                </a:moveTo>
                <a:cubicBezTo>
                  <a:pt x="17606" y="1"/>
                  <a:pt x="2522" y="6530"/>
                  <a:pt x="2408" y="6818"/>
                </a:cubicBezTo>
                <a:cubicBezTo>
                  <a:pt x="0" y="12908"/>
                  <a:pt x="709" y="23105"/>
                  <a:pt x="5362" y="28314"/>
                </a:cubicBezTo>
                <a:cubicBezTo>
                  <a:pt x="6190" y="29241"/>
                  <a:pt x="7638" y="29632"/>
                  <a:pt x="9471" y="29632"/>
                </a:cubicBezTo>
                <a:cubicBezTo>
                  <a:pt x="17936" y="29632"/>
                  <a:pt x="34625" y="21288"/>
                  <a:pt x="36508" y="18846"/>
                </a:cubicBezTo>
                <a:cubicBezTo>
                  <a:pt x="38798" y="15872"/>
                  <a:pt x="32779" y="1993"/>
                  <a:pt x="26923" y="249"/>
                </a:cubicBezTo>
                <a:cubicBezTo>
                  <a:pt x="26348" y="78"/>
                  <a:pt x="25651" y="1"/>
                  <a:pt x="24862" y="1"/>
                </a:cubicBezTo>
                <a:close/>
              </a:path>
            </a:pathLst>
          </a:custGeom>
          <a:solidFill>
            <a:srgbClr val="E6B8AF">
              <a:alpha val="25098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" name="Google Shape;262;p47"/>
          <p:cNvSpPr/>
          <p:nvPr/>
        </p:nvSpPr>
        <p:spPr>
          <a:xfrm rot="3406877">
            <a:off x="3098060" y="-32126"/>
            <a:ext cx="7826090" cy="2877855"/>
          </a:xfrm>
          <a:custGeom>
            <a:rect b="b" l="l" r="r" t="t"/>
            <a:pathLst>
              <a:path extrusionOk="0" fill="none" h="28195" w="76674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miter lim="32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p47"/>
          <p:cNvSpPr/>
          <p:nvPr/>
        </p:nvSpPr>
        <p:spPr>
          <a:xfrm flipH="1" rot="-649760">
            <a:off x="7075142" y="-713258"/>
            <a:ext cx="4974484" cy="1490372"/>
          </a:xfrm>
          <a:custGeom>
            <a:rect b="b" l="l" r="r" t="t"/>
            <a:pathLst>
              <a:path extrusionOk="0" h="14730" w="49165">
                <a:moveTo>
                  <a:pt x="10042" y="1"/>
                </a:moveTo>
                <a:cubicBezTo>
                  <a:pt x="7738" y="1"/>
                  <a:pt x="5495" y="326"/>
                  <a:pt x="4009" y="1712"/>
                </a:cubicBezTo>
                <a:cubicBezTo>
                  <a:pt x="1833" y="3743"/>
                  <a:pt x="1312" y="7198"/>
                  <a:pt x="759" y="9976"/>
                </a:cubicBezTo>
                <a:cubicBezTo>
                  <a:pt x="1" y="13802"/>
                  <a:pt x="5815" y="14642"/>
                  <a:pt x="11014" y="14723"/>
                </a:cubicBezTo>
                <a:cubicBezTo>
                  <a:pt x="11312" y="14728"/>
                  <a:pt x="11609" y="14730"/>
                  <a:pt x="11901" y="14730"/>
                </a:cubicBezTo>
                <a:cubicBezTo>
                  <a:pt x="14717" y="14730"/>
                  <a:pt x="17219" y="14537"/>
                  <a:pt x="18198" y="14531"/>
                </a:cubicBezTo>
                <a:cubicBezTo>
                  <a:pt x="20643" y="14515"/>
                  <a:pt x="23088" y="14508"/>
                  <a:pt x="25533" y="14508"/>
                </a:cubicBezTo>
                <a:cubicBezTo>
                  <a:pt x="31860" y="14508"/>
                  <a:pt x="38186" y="14553"/>
                  <a:pt x="44512" y="14593"/>
                </a:cubicBezTo>
                <a:cubicBezTo>
                  <a:pt x="44551" y="14593"/>
                  <a:pt x="44589" y="14594"/>
                  <a:pt x="44628" y="14594"/>
                </a:cubicBezTo>
                <a:cubicBezTo>
                  <a:pt x="45065" y="14594"/>
                  <a:pt x="45520" y="14568"/>
                  <a:pt x="45879" y="14323"/>
                </a:cubicBezTo>
                <a:cubicBezTo>
                  <a:pt x="46214" y="14095"/>
                  <a:pt x="46403" y="13708"/>
                  <a:pt x="46569" y="13337"/>
                </a:cubicBezTo>
                <a:cubicBezTo>
                  <a:pt x="47681" y="10865"/>
                  <a:pt x="49165" y="7692"/>
                  <a:pt x="48504" y="4911"/>
                </a:cubicBezTo>
                <a:cubicBezTo>
                  <a:pt x="47559" y="915"/>
                  <a:pt x="42091" y="691"/>
                  <a:pt x="37832" y="691"/>
                </a:cubicBezTo>
                <a:cubicBezTo>
                  <a:pt x="37295" y="691"/>
                  <a:pt x="36777" y="694"/>
                  <a:pt x="36289" y="694"/>
                </a:cubicBezTo>
                <a:cubicBezTo>
                  <a:pt x="35639" y="694"/>
                  <a:pt x="35044" y="688"/>
                  <a:pt x="34531" y="658"/>
                </a:cubicBezTo>
                <a:cubicBezTo>
                  <a:pt x="29340" y="361"/>
                  <a:pt x="24149" y="242"/>
                  <a:pt x="18952" y="242"/>
                </a:cubicBezTo>
                <a:cubicBezTo>
                  <a:pt x="17950" y="242"/>
                  <a:pt x="16949" y="246"/>
                  <a:pt x="15946" y="255"/>
                </a:cubicBezTo>
                <a:cubicBezTo>
                  <a:pt x="15904" y="255"/>
                  <a:pt x="15862" y="255"/>
                  <a:pt x="15819" y="255"/>
                </a:cubicBezTo>
                <a:cubicBezTo>
                  <a:pt x="14168" y="255"/>
                  <a:pt x="12081" y="1"/>
                  <a:pt x="10042" y="1"/>
                </a:cubicBezTo>
                <a:close/>
              </a:path>
            </a:pathLst>
          </a:custGeom>
          <a:solidFill>
            <a:srgbClr val="E6B8AF">
              <a:alpha val="3450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47"/>
          <p:cNvSpPr/>
          <p:nvPr/>
        </p:nvSpPr>
        <p:spPr>
          <a:xfrm rot="-10285603">
            <a:off x="-4701904" y="2889692"/>
            <a:ext cx="7471761" cy="4771864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rgbClr val="E7E2D6">
              <a:alpha val="46274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47"/>
          <p:cNvSpPr txBox="1"/>
          <p:nvPr>
            <p:ph type="title"/>
          </p:nvPr>
        </p:nvSpPr>
        <p:spPr>
          <a:xfrm>
            <a:off x="723300" y="751975"/>
            <a:ext cx="4696800" cy="132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73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66" name="Google Shape;266;p47"/>
          <p:cNvSpPr txBox="1"/>
          <p:nvPr>
            <p:ph idx="1" type="subTitle"/>
          </p:nvPr>
        </p:nvSpPr>
        <p:spPr>
          <a:xfrm>
            <a:off x="723300" y="2038177"/>
            <a:ext cx="4696800" cy="5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T Sans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T Sans"/>
              <a:buNone/>
              <a:defRPr>
                <a:latin typeface="PT Sans"/>
                <a:ea typeface="PT Sans"/>
                <a:cs typeface="PT Sans"/>
                <a:sym typeface="PT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T Sans"/>
              <a:buNone/>
              <a:defRPr>
                <a:latin typeface="PT Sans"/>
                <a:ea typeface="PT Sans"/>
                <a:cs typeface="PT Sans"/>
                <a:sym typeface="PT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T Sans"/>
              <a:buNone/>
              <a:defRPr>
                <a:latin typeface="PT Sans"/>
                <a:ea typeface="PT Sans"/>
                <a:cs typeface="PT Sans"/>
                <a:sym typeface="PT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T Sans"/>
              <a:buNone/>
              <a:defRPr>
                <a:latin typeface="PT Sans"/>
                <a:ea typeface="PT Sans"/>
                <a:cs typeface="PT Sans"/>
                <a:sym typeface="PT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T Sans"/>
              <a:buNone/>
              <a:defRPr>
                <a:latin typeface="PT Sans"/>
                <a:ea typeface="PT Sans"/>
                <a:cs typeface="PT Sans"/>
                <a:sym typeface="PT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T Sans"/>
              <a:buNone/>
              <a:defRPr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267" name="Google Shape;267;p47"/>
          <p:cNvSpPr txBox="1"/>
          <p:nvPr>
            <p:ph idx="2" type="title"/>
          </p:nvPr>
        </p:nvSpPr>
        <p:spPr>
          <a:xfrm>
            <a:off x="723300" y="2598825"/>
            <a:ext cx="4696800" cy="132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73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68" name="Google Shape;268;p47"/>
          <p:cNvSpPr txBox="1"/>
          <p:nvPr>
            <p:ph idx="3" type="subTitle"/>
          </p:nvPr>
        </p:nvSpPr>
        <p:spPr>
          <a:xfrm>
            <a:off x="723300" y="3889928"/>
            <a:ext cx="4696800" cy="5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T Sans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T Sans"/>
              <a:buNone/>
              <a:defRPr>
                <a:latin typeface="PT Sans"/>
                <a:ea typeface="PT Sans"/>
                <a:cs typeface="PT Sans"/>
                <a:sym typeface="PT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T Sans"/>
              <a:buNone/>
              <a:defRPr>
                <a:latin typeface="PT Sans"/>
                <a:ea typeface="PT Sans"/>
                <a:cs typeface="PT Sans"/>
                <a:sym typeface="PT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T Sans"/>
              <a:buNone/>
              <a:defRPr>
                <a:latin typeface="PT Sans"/>
                <a:ea typeface="PT Sans"/>
                <a:cs typeface="PT Sans"/>
                <a:sym typeface="PT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T Sans"/>
              <a:buNone/>
              <a:defRPr>
                <a:latin typeface="PT Sans"/>
                <a:ea typeface="PT Sans"/>
                <a:cs typeface="PT Sans"/>
                <a:sym typeface="PT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T Sans"/>
              <a:buNone/>
              <a:defRPr>
                <a:latin typeface="PT Sans"/>
                <a:ea typeface="PT Sans"/>
                <a:cs typeface="PT Sans"/>
                <a:sym typeface="PT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T Sans"/>
              <a:buNone/>
              <a:defRPr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8_1"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8"/>
          <p:cNvSpPr/>
          <p:nvPr/>
        </p:nvSpPr>
        <p:spPr>
          <a:xfrm rot="-3394465">
            <a:off x="-2929870" y="3433218"/>
            <a:ext cx="8703343" cy="5558223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rgbClr val="E7E2D6">
              <a:alpha val="46274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p48"/>
          <p:cNvSpPr/>
          <p:nvPr/>
        </p:nvSpPr>
        <p:spPr>
          <a:xfrm flipH="1">
            <a:off x="-4081962" y="-1243497"/>
            <a:ext cx="7065492" cy="5396392"/>
          </a:xfrm>
          <a:custGeom>
            <a:rect b="b" l="l" r="r" t="t"/>
            <a:pathLst>
              <a:path extrusionOk="0" h="29633" w="38799">
                <a:moveTo>
                  <a:pt x="24862" y="1"/>
                </a:moveTo>
                <a:cubicBezTo>
                  <a:pt x="17606" y="1"/>
                  <a:pt x="2522" y="6530"/>
                  <a:pt x="2408" y="6818"/>
                </a:cubicBezTo>
                <a:cubicBezTo>
                  <a:pt x="0" y="12908"/>
                  <a:pt x="709" y="23105"/>
                  <a:pt x="5362" y="28314"/>
                </a:cubicBezTo>
                <a:cubicBezTo>
                  <a:pt x="6190" y="29241"/>
                  <a:pt x="7638" y="29632"/>
                  <a:pt x="9471" y="29632"/>
                </a:cubicBezTo>
                <a:cubicBezTo>
                  <a:pt x="17936" y="29632"/>
                  <a:pt x="34625" y="21288"/>
                  <a:pt x="36508" y="18846"/>
                </a:cubicBezTo>
                <a:cubicBezTo>
                  <a:pt x="38798" y="15872"/>
                  <a:pt x="32779" y="1993"/>
                  <a:pt x="26923" y="249"/>
                </a:cubicBezTo>
                <a:cubicBezTo>
                  <a:pt x="26348" y="78"/>
                  <a:pt x="25651" y="1"/>
                  <a:pt x="24862" y="1"/>
                </a:cubicBezTo>
                <a:close/>
              </a:path>
            </a:pathLst>
          </a:custGeom>
          <a:solidFill>
            <a:srgbClr val="E6B8AF">
              <a:alpha val="254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48"/>
          <p:cNvSpPr/>
          <p:nvPr/>
        </p:nvSpPr>
        <p:spPr>
          <a:xfrm flipH="1" rot="-3952094">
            <a:off x="-3954406" y="-32116"/>
            <a:ext cx="7826127" cy="2877868"/>
          </a:xfrm>
          <a:custGeom>
            <a:rect b="b" l="l" r="r" t="t"/>
            <a:pathLst>
              <a:path extrusionOk="0" fill="none" h="28195" w="76674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miter lim="32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p48"/>
          <p:cNvSpPr/>
          <p:nvPr/>
        </p:nvSpPr>
        <p:spPr>
          <a:xfrm rot="649760">
            <a:off x="-3199069" y="-713258"/>
            <a:ext cx="4974484" cy="1490372"/>
          </a:xfrm>
          <a:custGeom>
            <a:rect b="b" l="l" r="r" t="t"/>
            <a:pathLst>
              <a:path extrusionOk="0" h="14730" w="49165">
                <a:moveTo>
                  <a:pt x="10042" y="1"/>
                </a:moveTo>
                <a:cubicBezTo>
                  <a:pt x="7738" y="1"/>
                  <a:pt x="5495" y="326"/>
                  <a:pt x="4009" y="1712"/>
                </a:cubicBezTo>
                <a:cubicBezTo>
                  <a:pt x="1833" y="3743"/>
                  <a:pt x="1312" y="7198"/>
                  <a:pt x="759" y="9976"/>
                </a:cubicBezTo>
                <a:cubicBezTo>
                  <a:pt x="1" y="13802"/>
                  <a:pt x="5815" y="14642"/>
                  <a:pt x="11014" y="14723"/>
                </a:cubicBezTo>
                <a:cubicBezTo>
                  <a:pt x="11312" y="14728"/>
                  <a:pt x="11609" y="14730"/>
                  <a:pt x="11901" y="14730"/>
                </a:cubicBezTo>
                <a:cubicBezTo>
                  <a:pt x="14717" y="14730"/>
                  <a:pt x="17219" y="14537"/>
                  <a:pt x="18198" y="14531"/>
                </a:cubicBezTo>
                <a:cubicBezTo>
                  <a:pt x="20643" y="14515"/>
                  <a:pt x="23088" y="14508"/>
                  <a:pt x="25533" y="14508"/>
                </a:cubicBezTo>
                <a:cubicBezTo>
                  <a:pt x="31860" y="14508"/>
                  <a:pt x="38186" y="14553"/>
                  <a:pt x="44512" y="14593"/>
                </a:cubicBezTo>
                <a:cubicBezTo>
                  <a:pt x="44551" y="14593"/>
                  <a:pt x="44589" y="14594"/>
                  <a:pt x="44628" y="14594"/>
                </a:cubicBezTo>
                <a:cubicBezTo>
                  <a:pt x="45065" y="14594"/>
                  <a:pt x="45520" y="14568"/>
                  <a:pt x="45879" y="14323"/>
                </a:cubicBezTo>
                <a:cubicBezTo>
                  <a:pt x="46214" y="14095"/>
                  <a:pt x="46403" y="13708"/>
                  <a:pt x="46569" y="13337"/>
                </a:cubicBezTo>
                <a:cubicBezTo>
                  <a:pt x="47681" y="10865"/>
                  <a:pt x="49165" y="7692"/>
                  <a:pt x="48504" y="4911"/>
                </a:cubicBezTo>
                <a:cubicBezTo>
                  <a:pt x="47559" y="915"/>
                  <a:pt x="42091" y="691"/>
                  <a:pt x="37832" y="691"/>
                </a:cubicBezTo>
                <a:cubicBezTo>
                  <a:pt x="37295" y="691"/>
                  <a:pt x="36777" y="694"/>
                  <a:pt x="36289" y="694"/>
                </a:cubicBezTo>
                <a:cubicBezTo>
                  <a:pt x="35639" y="694"/>
                  <a:pt x="35044" y="688"/>
                  <a:pt x="34531" y="658"/>
                </a:cubicBezTo>
                <a:cubicBezTo>
                  <a:pt x="29340" y="361"/>
                  <a:pt x="24149" y="242"/>
                  <a:pt x="18952" y="242"/>
                </a:cubicBezTo>
                <a:cubicBezTo>
                  <a:pt x="17950" y="242"/>
                  <a:pt x="16949" y="246"/>
                  <a:pt x="15946" y="255"/>
                </a:cubicBezTo>
                <a:cubicBezTo>
                  <a:pt x="15904" y="255"/>
                  <a:pt x="15862" y="255"/>
                  <a:pt x="15819" y="255"/>
                </a:cubicBezTo>
                <a:cubicBezTo>
                  <a:pt x="14168" y="255"/>
                  <a:pt x="12081" y="1"/>
                  <a:pt x="10042" y="1"/>
                </a:cubicBezTo>
                <a:close/>
              </a:path>
            </a:pathLst>
          </a:custGeom>
          <a:solidFill>
            <a:srgbClr val="E6B8AF">
              <a:alpha val="3450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48"/>
          <p:cNvSpPr/>
          <p:nvPr/>
        </p:nvSpPr>
        <p:spPr>
          <a:xfrm flipH="1" rot="-813319">
            <a:off x="4926200" y="-3074323"/>
            <a:ext cx="6402109" cy="5689153"/>
          </a:xfrm>
          <a:custGeom>
            <a:rect b="b" l="l" r="r" t="t"/>
            <a:pathLst>
              <a:path extrusionOk="0" h="28248" w="31788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rgbClr val="887C62">
              <a:alpha val="666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48"/>
          <p:cNvSpPr/>
          <p:nvPr/>
        </p:nvSpPr>
        <p:spPr>
          <a:xfrm flipH="1" rot="10285603">
            <a:off x="6080701" y="3752842"/>
            <a:ext cx="7471761" cy="4771864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rgbClr val="E7E2D6">
              <a:alpha val="46274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48"/>
          <p:cNvSpPr/>
          <p:nvPr/>
        </p:nvSpPr>
        <p:spPr>
          <a:xfrm flipH="1" rot="7426355">
            <a:off x="6582052" y="1132830"/>
            <a:ext cx="7826046" cy="2877838"/>
          </a:xfrm>
          <a:custGeom>
            <a:rect b="b" l="l" r="r" t="t"/>
            <a:pathLst>
              <a:path extrusionOk="0" fill="none" h="28195" w="76674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miter lim="32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48"/>
          <p:cNvSpPr txBox="1"/>
          <p:nvPr>
            <p:ph type="title"/>
          </p:nvPr>
        </p:nvSpPr>
        <p:spPr>
          <a:xfrm flipH="1">
            <a:off x="719925" y="437700"/>
            <a:ext cx="7704000" cy="65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Kulim Park"/>
                <a:ea typeface="Kulim Park"/>
                <a:cs typeface="Kulim Park"/>
                <a:sym typeface="Kulim Par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78" name="Google Shape;278;p48"/>
          <p:cNvSpPr txBox="1"/>
          <p:nvPr>
            <p:ph idx="2" type="title"/>
          </p:nvPr>
        </p:nvSpPr>
        <p:spPr>
          <a:xfrm>
            <a:off x="872476" y="1425413"/>
            <a:ext cx="23052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79" name="Google Shape;279;p48"/>
          <p:cNvSpPr txBox="1"/>
          <p:nvPr>
            <p:ph idx="1" type="subTitle"/>
          </p:nvPr>
        </p:nvSpPr>
        <p:spPr>
          <a:xfrm>
            <a:off x="872475" y="3674675"/>
            <a:ext cx="2305200" cy="9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80" name="Google Shape;280;p48"/>
          <p:cNvSpPr txBox="1"/>
          <p:nvPr>
            <p:ph idx="3" type="title"/>
          </p:nvPr>
        </p:nvSpPr>
        <p:spPr>
          <a:xfrm>
            <a:off x="3498100" y="1425413"/>
            <a:ext cx="21477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81" name="Google Shape;281;p48"/>
          <p:cNvSpPr txBox="1"/>
          <p:nvPr>
            <p:ph idx="4" type="subTitle"/>
          </p:nvPr>
        </p:nvSpPr>
        <p:spPr>
          <a:xfrm>
            <a:off x="3498101" y="3674675"/>
            <a:ext cx="2147700" cy="9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82" name="Google Shape;282;p48"/>
          <p:cNvSpPr txBox="1"/>
          <p:nvPr>
            <p:ph idx="5" type="title"/>
          </p:nvPr>
        </p:nvSpPr>
        <p:spPr>
          <a:xfrm>
            <a:off x="5966121" y="1425413"/>
            <a:ext cx="23055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83" name="Google Shape;283;p48"/>
          <p:cNvSpPr txBox="1"/>
          <p:nvPr>
            <p:ph idx="6" type="subTitle"/>
          </p:nvPr>
        </p:nvSpPr>
        <p:spPr>
          <a:xfrm>
            <a:off x="5966125" y="3674675"/>
            <a:ext cx="2305500" cy="9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84" name="Google Shape;284;p48"/>
          <p:cNvSpPr txBox="1"/>
          <p:nvPr>
            <p:ph idx="7" type="title"/>
          </p:nvPr>
        </p:nvSpPr>
        <p:spPr>
          <a:xfrm>
            <a:off x="1573073" y="2523644"/>
            <a:ext cx="898200" cy="4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85" name="Google Shape;285;p48"/>
          <p:cNvSpPr txBox="1"/>
          <p:nvPr>
            <p:ph idx="8" type="title"/>
          </p:nvPr>
        </p:nvSpPr>
        <p:spPr>
          <a:xfrm>
            <a:off x="4123139" y="2518934"/>
            <a:ext cx="898200" cy="4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86" name="Google Shape;286;p48"/>
          <p:cNvSpPr txBox="1"/>
          <p:nvPr>
            <p:ph idx="9" type="title"/>
          </p:nvPr>
        </p:nvSpPr>
        <p:spPr>
          <a:xfrm>
            <a:off x="6672769" y="2523644"/>
            <a:ext cx="898200" cy="4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"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9"/>
          <p:cNvSpPr/>
          <p:nvPr/>
        </p:nvSpPr>
        <p:spPr>
          <a:xfrm flipH="1" rot="-813319">
            <a:off x="4432698" y="-3424273"/>
            <a:ext cx="6402109" cy="5689153"/>
          </a:xfrm>
          <a:custGeom>
            <a:rect b="b" l="l" r="r" t="t"/>
            <a:pathLst>
              <a:path extrusionOk="0" h="28248" w="31788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rgbClr val="887C62">
              <a:alpha val="666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" name="Google Shape;289;p49"/>
          <p:cNvSpPr/>
          <p:nvPr/>
        </p:nvSpPr>
        <p:spPr>
          <a:xfrm rot="649785">
            <a:off x="-1816445" y="-738425"/>
            <a:ext cx="4558897" cy="1365861"/>
          </a:xfrm>
          <a:custGeom>
            <a:rect b="b" l="l" r="r" t="t"/>
            <a:pathLst>
              <a:path extrusionOk="0" h="14730" w="49165">
                <a:moveTo>
                  <a:pt x="10042" y="1"/>
                </a:moveTo>
                <a:cubicBezTo>
                  <a:pt x="7738" y="1"/>
                  <a:pt x="5495" y="326"/>
                  <a:pt x="4009" y="1712"/>
                </a:cubicBezTo>
                <a:cubicBezTo>
                  <a:pt x="1833" y="3743"/>
                  <a:pt x="1312" y="7198"/>
                  <a:pt x="759" y="9976"/>
                </a:cubicBezTo>
                <a:cubicBezTo>
                  <a:pt x="1" y="13802"/>
                  <a:pt x="5815" y="14642"/>
                  <a:pt x="11014" y="14723"/>
                </a:cubicBezTo>
                <a:cubicBezTo>
                  <a:pt x="11312" y="14728"/>
                  <a:pt x="11609" y="14730"/>
                  <a:pt x="11901" y="14730"/>
                </a:cubicBezTo>
                <a:cubicBezTo>
                  <a:pt x="14717" y="14730"/>
                  <a:pt x="17219" y="14537"/>
                  <a:pt x="18198" y="14531"/>
                </a:cubicBezTo>
                <a:cubicBezTo>
                  <a:pt x="20643" y="14515"/>
                  <a:pt x="23088" y="14508"/>
                  <a:pt x="25533" y="14508"/>
                </a:cubicBezTo>
                <a:cubicBezTo>
                  <a:pt x="31860" y="14508"/>
                  <a:pt x="38186" y="14553"/>
                  <a:pt x="44512" y="14593"/>
                </a:cubicBezTo>
                <a:cubicBezTo>
                  <a:pt x="44551" y="14593"/>
                  <a:pt x="44589" y="14594"/>
                  <a:pt x="44628" y="14594"/>
                </a:cubicBezTo>
                <a:cubicBezTo>
                  <a:pt x="45065" y="14594"/>
                  <a:pt x="45520" y="14568"/>
                  <a:pt x="45879" y="14323"/>
                </a:cubicBezTo>
                <a:cubicBezTo>
                  <a:pt x="46214" y="14095"/>
                  <a:pt x="46403" y="13708"/>
                  <a:pt x="46569" y="13337"/>
                </a:cubicBezTo>
                <a:cubicBezTo>
                  <a:pt x="47681" y="10865"/>
                  <a:pt x="49165" y="7692"/>
                  <a:pt x="48504" y="4911"/>
                </a:cubicBezTo>
                <a:cubicBezTo>
                  <a:pt x="47559" y="915"/>
                  <a:pt x="42091" y="691"/>
                  <a:pt x="37832" y="691"/>
                </a:cubicBezTo>
                <a:cubicBezTo>
                  <a:pt x="37295" y="691"/>
                  <a:pt x="36777" y="694"/>
                  <a:pt x="36289" y="694"/>
                </a:cubicBezTo>
                <a:cubicBezTo>
                  <a:pt x="35639" y="694"/>
                  <a:pt x="35044" y="688"/>
                  <a:pt x="34531" y="658"/>
                </a:cubicBezTo>
                <a:cubicBezTo>
                  <a:pt x="29340" y="361"/>
                  <a:pt x="24149" y="242"/>
                  <a:pt x="18952" y="242"/>
                </a:cubicBezTo>
                <a:cubicBezTo>
                  <a:pt x="17950" y="242"/>
                  <a:pt x="16949" y="246"/>
                  <a:pt x="15946" y="255"/>
                </a:cubicBezTo>
                <a:cubicBezTo>
                  <a:pt x="15904" y="255"/>
                  <a:pt x="15862" y="255"/>
                  <a:pt x="15819" y="255"/>
                </a:cubicBezTo>
                <a:cubicBezTo>
                  <a:pt x="14168" y="255"/>
                  <a:pt x="12081" y="1"/>
                  <a:pt x="10042" y="1"/>
                </a:cubicBezTo>
                <a:close/>
              </a:path>
            </a:pathLst>
          </a:custGeom>
          <a:solidFill>
            <a:srgbClr val="E7E2D6">
              <a:alpha val="46274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" name="Google Shape;290;p49"/>
          <p:cNvSpPr/>
          <p:nvPr/>
        </p:nvSpPr>
        <p:spPr>
          <a:xfrm flipH="1">
            <a:off x="620870" y="2238100"/>
            <a:ext cx="7471673" cy="4771807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rgbClr val="E7E2D6">
              <a:alpha val="46274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p49"/>
          <p:cNvSpPr/>
          <p:nvPr/>
        </p:nvSpPr>
        <p:spPr>
          <a:xfrm flipH="1" rot="-8823147">
            <a:off x="5804215" y="2808773"/>
            <a:ext cx="5990392" cy="5613180"/>
          </a:xfrm>
          <a:custGeom>
            <a:rect b="b" l="l" r="r" t="t"/>
            <a:pathLst>
              <a:path extrusionOk="0" h="87424" w="93299">
                <a:moveTo>
                  <a:pt x="34162" y="1"/>
                </a:moveTo>
                <a:cubicBezTo>
                  <a:pt x="24245" y="1"/>
                  <a:pt x="25039" y="12520"/>
                  <a:pt x="13717" y="17147"/>
                </a:cubicBezTo>
                <a:cubicBezTo>
                  <a:pt x="1" y="22753"/>
                  <a:pt x="25599" y="33483"/>
                  <a:pt x="18923" y="50349"/>
                </a:cubicBezTo>
                <a:cubicBezTo>
                  <a:pt x="13077" y="65115"/>
                  <a:pt x="23069" y="87424"/>
                  <a:pt x="32143" y="87424"/>
                </a:cubicBezTo>
                <a:cubicBezTo>
                  <a:pt x="33432" y="87424"/>
                  <a:pt x="34703" y="86974"/>
                  <a:pt x="35906" y="85988"/>
                </a:cubicBezTo>
                <a:cubicBezTo>
                  <a:pt x="38841" y="83585"/>
                  <a:pt x="41192" y="82952"/>
                  <a:pt x="43240" y="82952"/>
                </a:cubicBezTo>
                <a:cubicBezTo>
                  <a:pt x="45526" y="82952"/>
                  <a:pt x="47435" y="83741"/>
                  <a:pt x="49356" y="83741"/>
                </a:cubicBezTo>
                <a:cubicBezTo>
                  <a:pt x="51391" y="83741"/>
                  <a:pt x="53441" y="82856"/>
                  <a:pt x="55968" y="79208"/>
                </a:cubicBezTo>
                <a:cubicBezTo>
                  <a:pt x="79663" y="45004"/>
                  <a:pt x="87416" y="44135"/>
                  <a:pt x="87416" y="44135"/>
                </a:cubicBezTo>
                <a:cubicBezTo>
                  <a:pt x="93298" y="21497"/>
                  <a:pt x="60858" y="9397"/>
                  <a:pt x="42111" y="1875"/>
                </a:cubicBezTo>
                <a:cubicBezTo>
                  <a:pt x="38838" y="561"/>
                  <a:pt x="36260" y="1"/>
                  <a:pt x="34162" y="1"/>
                </a:cubicBezTo>
                <a:close/>
              </a:path>
            </a:pathLst>
          </a:custGeom>
          <a:solidFill>
            <a:srgbClr val="E6B8AF">
              <a:alpha val="3333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49"/>
          <p:cNvSpPr/>
          <p:nvPr/>
        </p:nvSpPr>
        <p:spPr>
          <a:xfrm flipH="1" rot="8100000">
            <a:off x="-2522993" y="494176"/>
            <a:ext cx="4935837" cy="3769884"/>
          </a:xfrm>
          <a:custGeom>
            <a:rect b="b" l="l" r="r" t="t"/>
            <a:pathLst>
              <a:path extrusionOk="0" h="29633" w="38799">
                <a:moveTo>
                  <a:pt x="24862" y="1"/>
                </a:moveTo>
                <a:cubicBezTo>
                  <a:pt x="17606" y="1"/>
                  <a:pt x="2522" y="6530"/>
                  <a:pt x="2408" y="6818"/>
                </a:cubicBezTo>
                <a:cubicBezTo>
                  <a:pt x="0" y="12908"/>
                  <a:pt x="709" y="23105"/>
                  <a:pt x="5362" y="28314"/>
                </a:cubicBezTo>
                <a:cubicBezTo>
                  <a:pt x="6190" y="29241"/>
                  <a:pt x="7638" y="29632"/>
                  <a:pt x="9471" y="29632"/>
                </a:cubicBezTo>
                <a:cubicBezTo>
                  <a:pt x="17936" y="29632"/>
                  <a:pt x="34625" y="21288"/>
                  <a:pt x="36508" y="18846"/>
                </a:cubicBezTo>
                <a:cubicBezTo>
                  <a:pt x="38798" y="15872"/>
                  <a:pt x="32779" y="1993"/>
                  <a:pt x="26923" y="249"/>
                </a:cubicBezTo>
                <a:cubicBezTo>
                  <a:pt x="26348" y="78"/>
                  <a:pt x="25651" y="1"/>
                  <a:pt x="24862" y="1"/>
                </a:cubicBezTo>
                <a:close/>
              </a:path>
            </a:pathLst>
          </a:custGeom>
          <a:solidFill>
            <a:srgbClr val="E6B8AF">
              <a:alpha val="254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" name="Google Shape;293;p49"/>
          <p:cNvSpPr/>
          <p:nvPr/>
        </p:nvSpPr>
        <p:spPr>
          <a:xfrm flipH="1" rot="-649785">
            <a:off x="3942880" y="4401125"/>
            <a:ext cx="4558897" cy="1365861"/>
          </a:xfrm>
          <a:custGeom>
            <a:rect b="b" l="l" r="r" t="t"/>
            <a:pathLst>
              <a:path extrusionOk="0" h="14730" w="49165">
                <a:moveTo>
                  <a:pt x="10042" y="1"/>
                </a:moveTo>
                <a:cubicBezTo>
                  <a:pt x="7738" y="1"/>
                  <a:pt x="5495" y="326"/>
                  <a:pt x="4009" y="1712"/>
                </a:cubicBezTo>
                <a:cubicBezTo>
                  <a:pt x="1833" y="3743"/>
                  <a:pt x="1312" y="7198"/>
                  <a:pt x="759" y="9976"/>
                </a:cubicBezTo>
                <a:cubicBezTo>
                  <a:pt x="1" y="13802"/>
                  <a:pt x="5815" y="14642"/>
                  <a:pt x="11014" y="14723"/>
                </a:cubicBezTo>
                <a:cubicBezTo>
                  <a:pt x="11312" y="14728"/>
                  <a:pt x="11609" y="14730"/>
                  <a:pt x="11901" y="14730"/>
                </a:cubicBezTo>
                <a:cubicBezTo>
                  <a:pt x="14717" y="14730"/>
                  <a:pt x="17219" y="14537"/>
                  <a:pt x="18198" y="14531"/>
                </a:cubicBezTo>
                <a:cubicBezTo>
                  <a:pt x="20643" y="14515"/>
                  <a:pt x="23088" y="14508"/>
                  <a:pt x="25533" y="14508"/>
                </a:cubicBezTo>
                <a:cubicBezTo>
                  <a:pt x="31860" y="14508"/>
                  <a:pt x="38186" y="14553"/>
                  <a:pt x="44512" y="14593"/>
                </a:cubicBezTo>
                <a:cubicBezTo>
                  <a:pt x="44551" y="14593"/>
                  <a:pt x="44589" y="14594"/>
                  <a:pt x="44628" y="14594"/>
                </a:cubicBezTo>
                <a:cubicBezTo>
                  <a:pt x="45065" y="14594"/>
                  <a:pt x="45520" y="14568"/>
                  <a:pt x="45879" y="14323"/>
                </a:cubicBezTo>
                <a:cubicBezTo>
                  <a:pt x="46214" y="14095"/>
                  <a:pt x="46403" y="13708"/>
                  <a:pt x="46569" y="13337"/>
                </a:cubicBezTo>
                <a:cubicBezTo>
                  <a:pt x="47681" y="10865"/>
                  <a:pt x="49165" y="7692"/>
                  <a:pt x="48504" y="4911"/>
                </a:cubicBezTo>
                <a:cubicBezTo>
                  <a:pt x="47559" y="915"/>
                  <a:pt x="42091" y="691"/>
                  <a:pt x="37832" y="691"/>
                </a:cubicBezTo>
                <a:cubicBezTo>
                  <a:pt x="37295" y="691"/>
                  <a:pt x="36777" y="694"/>
                  <a:pt x="36289" y="694"/>
                </a:cubicBezTo>
                <a:cubicBezTo>
                  <a:pt x="35639" y="694"/>
                  <a:pt x="35044" y="688"/>
                  <a:pt x="34531" y="658"/>
                </a:cubicBezTo>
                <a:cubicBezTo>
                  <a:pt x="29340" y="361"/>
                  <a:pt x="24149" y="242"/>
                  <a:pt x="18952" y="242"/>
                </a:cubicBezTo>
                <a:cubicBezTo>
                  <a:pt x="17950" y="242"/>
                  <a:pt x="16949" y="246"/>
                  <a:pt x="15946" y="255"/>
                </a:cubicBezTo>
                <a:cubicBezTo>
                  <a:pt x="15904" y="255"/>
                  <a:pt x="15862" y="255"/>
                  <a:pt x="15819" y="255"/>
                </a:cubicBezTo>
                <a:cubicBezTo>
                  <a:pt x="14168" y="255"/>
                  <a:pt x="12081" y="1"/>
                  <a:pt x="10042" y="1"/>
                </a:cubicBezTo>
                <a:close/>
              </a:path>
            </a:pathLst>
          </a:custGeom>
          <a:solidFill>
            <a:srgbClr val="AC9078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p49"/>
          <p:cNvSpPr/>
          <p:nvPr/>
        </p:nvSpPr>
        <p:spPr>
          <a:xfrm flipH="1" rot="-2128845">
            <a:off x="-1704639" y="-1767729"/>
            <a:ext cx="7826192" cy="2877892"/>
          </a:xfrm>
          <a:custGeom>
            <a:rect b="b" l="l" r="r" t="t"/>
            <a:pathLst>
              <a:path extrusionOk="0" fill="none" h="28195" w="76674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miter lim="32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49"/>
          <p:cNvSpPr txBox="1"/>
          <p:nvPr>
            <p:ph type="title"/>
          </p:nvPr>
        </p:nvSpPr>
        <p:spPr>
          <a:xfrm>
            <a:off x="1276650" y="438900"/>
            <a:ext cx="6590700" cy="10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96" name="Google Shape;296;p49"/>
          <p:cNvSpPr txBox="1"/>
          <p:nvPr>
            <p:ph idx="1" type="subTitle"/>
          </p:nvPr>
        </p:nvSpPr>
        <p:spPr>
          <a:xfrm>
            <a:off x="2854650" y="1652972"/>
            <a:ext cx="3434700" cy="10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97" name="Google Shape;297;p49"/>
          <p:cNvSpPr/>
          <p:nvPr/>
        </p:nvSpPr>
        <p:spPr>
          <a:xfrm flipH="1" rot="9555807">
            <a:off x="7660042" y="2297294"/>
            <a:ext cx="7826096" cy="2877857"/>
          </a:xfrm>
          <a:custGeom>
            <a:rect b="b" l="l" r="r" t="t"/>
            <a:pathLst>
              <a:path extrusionOk="0" fill="none" h="28195" w="76674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miter lim="32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" name="Google Shape;298;p49"/>
          <p:cNvSpPr txBox="1"/>
          <p:nvPr/>
        </p:nvSpPr>
        <p:spPr>
          <a:xfrm>
            <a:off x="1814475" y="3967300"/>
            <a:ext cx="5515200" cy="36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CREDITS: This presentation template was created by </a:t>
            </a:r>
            <a:r>
              <a:rPr b="1" i="0" lang="en" sz="1400" u="none" cap="none" strike="noStrike">
                <a:solidFill>
                  <a:schemeClr val="dk1"/>
                </a:solidFill>
                <a:uFill>
                  <a:noFill/>
                </a:uFill>
                <a:latin typeface="Manrope"/>
                <a:ea typeface="Manrope"/>
                <a:cs typeface="Manrope"/>
                <a:sym typeface="Manrope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0" i="0" lang="en" sz="1400" u="none" cap="none" strike="noStrik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, including icons by</a:t>
            </a:r>
            <a:r>
              <a:rPr b="1" i="0" lang="en" sz="1400" u="none" cap="none" strike="noStrik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 </a:t>
            </a:r>
            <a:r>
              <a:rPr b="1" i="0" lang="en" sz="1400" u="none" cap="none" strike="noStrike">
                <a:solidFill>
                  <a:schemeClr val="dk1"/>
                </a:solidFill>
                <a:uFill>
                  <a:noFill/>
                </a:uFill>
                <a:latin typeface="Manrope"/>
                <a:ea typeface="Manrope"/>
                <a:cs typeface="Manrope"/>
                <a:sym typeface="Manrope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0" i="0" lang="en" sz="1400" u="none" cap="none" strike="noStrik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, infographics &amp; images by</a:t>
            </a:r>
            <a:r>
              <a:rPr b="1" i="0" lang="en" sz="1400" u="none" cap="none" strike="noStrik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 </a:t>
            </a:r>
            <a:r>
              <a:rPr b="1" i="0" lang="en" sz="1400" u="none" cap="none" strike="noStrike">
                <a:solidFill>
                  <a:schemeClr val="dk1"/>
                </a:solidFill>
                <a:uFill>
                  <a:noFill/>
                </a:uFill>
                <a:latin typeface="Manrope"/>
                <a:ea typeface="Manrope"/>
                <a:cs typeface="Manrope"/>
                <a:sym typeface="Manrope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i="0" sz="1400" u="none" cap="none" strike="noStrike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50"/>
          <p:cNvSpPr/>
          <p:nvPr/>
        </p:nvSpPr>
        <p:spPr>
          <a:xfrm rot="-10285629">
            <a:off x="4140874" y="-2015123"/>
            <a:ext cx="9471588" cy="6049060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rgbClr val="E7E2D6">
              <a:alpha val="46274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" name="Google Shape;301;p50"/>
          <p:cNvSpPr/>
          <p:nvPr/>
        </p:nvSpPr>
        <p:spPr>
          <a:xfrm flipH="1">
            <a:off x="6818628" y="2586663"/>
            <a:ext cx="5766771" cy="3682967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rgbClr val="887C62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" name="Google Shape;302;p50"/>
          <p:cNvSpPr/>
          <p:nvPr/>
        </p:nvSpPr>
        <p:spPr>
          <a:xfrm flipH="1" rot="9748587">
            <a:off x="5601527" y="2021265"/>
            <a:ext cx="8200944" cy="3015698"/>
          </a:xfrm>
          <a:custGeom>
            <a:rect b="b" l="l" r="r" t="t"/>
            <a:pathLst>
              <a:path extrusionOk="0" fill="none" h="28195" w="76674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miter lim="32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Google Shape;303;p50"/>
          <p:cNvSpPr/>
          <p:nvPr/>
        </p:nvSpPr>
        <p:spPr>
          <a:xfrm flipH="1" rot="4102346">
            <a:off x="-2270967" y="3805847"/>
            <a:ext cx="9416338" cy="6013774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rgbClr val="E7E2D6">
              <a:alpha val="46274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p50"/>
          <p:cNvSpPr/>
          <p:nvPr/>
        </p:nvSpPr>
        <p:spPr>
          <a:xfrm rot="813319">
            <a:off x="-3580677" y="-1425723"/>
            <a:ext cx="6402109" cy="5689153"/>
          </a:xfrm>
          <a:custGeom>
            <a:rect b="b" l="l" r="r" t="t"/>
            <a:pathLst>
              <a:path extrusionOk="0" h="28248" w="31788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rgbClr val="887C62">
              <a:alpha val="666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" name="Google Shape;305;p50"/>
          <p:cNvSpPr/>
          <p:nvPr/>
        </p:nvSpPr>
        <p:spPr>
          <a:xfrm>
            <a:off x="3065327" y="-4200997"/>
            <a:ext cx="7065492" cy="5396392"/>
          </a:xfrm>
          <a:custGeom>
            <a:rect b="b" l="l" r="r" t="t"/>
            <a:pathLst>
              <a:path extrusionOk="0" h="29633" w="38799">
                <a:moveTo>
                  <a:pt x="24862" y="1"/>
                </a:moveTo>
                <a:cubicBezTo>
                  <a:pt x="17606" y="1"/>
                  <a:pt x="2522" y="6530"/>
                  <a:pt x="2408" y="6818"/>
                </a:cubicBezTo>
                <a:cubicBezTo>
                  <a:pt x="0" y="12908"/>
                  <a:pt x="709" y="23105"/>
                  <a:pt x="5362" y="28314"/>
                </a:cubicBezTo>
                <a:cubicBezTo>
                  <a:pt x="6190" y="29241"/>
                  <a:pt x="7638" y="29632"/>
                  <a:pt x="9471" y="29632"/>
                </a:cubicBezTo>
                <a:cubicBezTo>
                  <a:pt x="17936" y="29632"/>
                  <a:pt x="34625" y="21288"/>
                  <a:pt x="36508" y="18846"/>
                </a:cubicBezTo>
                <a:cubicBezTo>
                  <a:pt x="38798" y="15872"/>
                  <a:pt x="32779" y="1993"/>
                  <a:pt x="26923" y="249"/>
                </a:cubicBezTo>
                <a:cubicBezTo>
                  <a:pt x="26348" y="78"/>
                  <a:pt x="25651" y="1"/>
                  <a:pt x="24862" y="1"/>
                </a:cubicBezTo>
                <a:close/>
              </a:path>
            </a:pathLst>
          </a:custGeom>
          <a:solidFill>
            <a:srgbClr val="E6B8AF">
              <a:alpha val="25098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51"/>
          <p:cNvSpPr/>
          <p:nvPr/>
        </p:nvSpPr>
        <p:spPr>
          <a:xfrm flipH="1" rot="4102360">
            <a:off x="-2512533" y="4030635"/>
            <a:ext cx="7471578" cy="4771747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rgbClr val="E7E2D6">
              <a:alpha val="46274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" name="Google Shape;308;p51"/>
          <p:cNvSpPr/>
          <p:nvPr/>
        </p:nvSpPr>
        <p:spPr>
          <a:xfrm rot="813319">
            <a:off x="-4129602" y="-1737023"/>
            <a:ext cx="6402109" cy="5689153"/>
          </a:xfrm>
          <a:custGeom>
            <a:rect b="b" l="l" r="r" t="t"/>
            <a:pathLst>
              <a:path extrusionOk="0" h="28248" w="31788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rgbClr val="887C62">
              <a:alpha val="666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p51"/>
          <p:cNvSpPr/>
          <p:nvPr/>
        </p:nvSpPr>
        <p:spPr>
          <a:xfrm flipH="1" rot="3394465">
            <a:off x="5593334" y="2171418"/>
            <a:ext cx="8703343" cy="5558223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rgbClr val="E7E2D6">
              <a:alpha val="45882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" name="Google Shape;310;p51"/>
          <p:cNvSpPr/>
          <p:nvPr/>
        </p:nvSpPr>
        <p:spPr>
          <a:xfrm rot="-10285603">
            <a:off x="6336471" y="-2917283"/>
            <a:ext cx="7471761" cy="4771864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rgbClr val="E6B8AF">
              <a:alpha val="25098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51"/>
          <p:cNvSpPr/>
          <p:nvPr/>
        </p:nvSpPr>
        <p:spPr>
          <a:xfrm rot="-2238616">
            <a:off x="-4635728" y="470344"/>
            <a:ext cx="7826078" cy="2877850"/>
          </a:xfrm>
          <a:custGeom>
            <a:rect b="b" l="l" r="r" t="t"/>
            <a:pathLst>
              <a:path extrusionOk="0" fill="none" h="28195" w="76674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miter lim="32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25"/>
          <p:cNvSpPr/>
          <p:nvPr/>
        </p:nvSpPr>
        <p:spPr>
          <a:xfrm>
            <a:off x="-4528356" y="1004988"/>
            <a:ext cx="5766771" cy="3682967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rgbClr val="887C62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45;p25"/>
          <p:cNvSpPr/>
          <p:nvPr/>
        </p:nvSpPr>
        <p:spPr>
          <a:xfrm flipH="1" rot="-9405665">
            <a:off x="6846081" y="1281156"/>
            <a:ext cx="7310152" cy="6849835"/>
          </a:xfrm>
          <a:custGeom>
            <a:rect b="b" l="l" r="r" t="t"/>
            <a:pathLst>
              <a:path extrusionOk="0" h="87424" w="93299">
                <a:moveTo>
                  <a:pt x="34162" y="1"/>
                </a:moveTo>
                <a:cubicBezTo>
                  <a:pt x="24245" y="1"/>
                  <a:pt x="25039" y="12520"/>
                  <a:pt x="13717" y="17147"/>
                </a:cubicBezTo>
                <a:cubicBezTo>
                  <a:pt x="1" y="22753"/>
                  <a:pt x="25599" y="33483"/>
                  <a:pt x="18923" y="50349"/>
                </a:cubicBezTo>
                <a:cubicBezTo>
                  <a:pt x="13077" y="65115"/>
                  <a:pt x="23069" y="87424"/>
                  <a:pt x="32143" y="87424"/>
                </a:cubicBezTo>
                <a:cubicBezTo>
                  <a:pt x="33432" y="87424"/>
                  <a:pt x="34703" y="86974"/>
                  <a:pt x="35906" y="85988"/>
                </a:cubicBezTo>
                <a:cubicBezTo>
                  <a:pt x="38841" y="83585"/>
                  <a:pt x="41192" y="82952"/>
                  <a:pt x="43240" y="82952"/>
                </a:cubicBezTo>
                <a:cubicBezTo>
                  <a:pt x="45526" y="82952"/>
                  <a:pt x="47435" y="83741"/>
                  <a:pt x="49356" y="83741"/>
                </a:cubicBezTo>
                <a:cubicBezTo>
                  <a:pt x="51391" y="83741"/>
                  <a:pt x="53441" y="82856"/>
                  <a:pt x="55968" y="79208"/>
                </a:cubicBezTo>
                <a:cubicBezTo>
                  <a:pt x="79663" y="45004"/>
                  <a:pt x="87416" y="44135"/>
                  <a:pt x="87416" y="44135"/>
                </a:cubicBezTo>
                <a:cubicBezTo>
                  <a:pt x="93298" y="21497"/>
                  <a:pt x="60858" y="9397"/>
                  <a:pt x="42111" y="1875"/>
                </a:cubicBezTo>
                <a:cubicBezTo>
                  <a:pt x="38838" y="561"/>
                  <a:pt x="36260" y="1"/>
                  <a:pt x="34162" y="1"/>
                </a:cubicBezTo>
                <a:close/>
              </a:path>
            </a:pathLst>
          </a:custGeom>
          <a:solidFill>
            <a:srgbClr val="E6B8AF">
              <a:alpha val="3333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25"/>
          <p:cNvSpPr/>
          <p:nvPr/>
        </p:nvSpPr>
        <p:spPr>
          <a:xfrm flipH="1" rot="1478505">
            <a:off x="3709533" y="-1000036"/>
            <a:ext cx="7826136" cy="2877871"/>
          </a:xfrm>
          <a:custGeom>
            <a:rect b="b" l="l" r="r" t="t"/>
            <a:pathLst>
              <a:path extrusionOk="0" fill="none" h="28195" w="76674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miter lim="32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25"/>
          <p:cNvSpPr txBox="1"/>
          <p:nvPr>
            <p:ph type="title"/>
          </p:nvPr>
        </p:nvSpPr>
        <p:spPr>
          <a:xfrm flipH="1">
            <a:off x="720000" y="438912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8" name="Google Shape;48;p25"/>
          <p:cNvSpPr txBox="1"/>
          <p:nvPr>
            <p:ph idx="2" type="title"/>
          </p:nvPr>
        </p:nvSpPr>
        <p:spPr>
          <a:xfrm>
            <a:off x="4789925" y="3371526"/>
            <a:ext cx="2325300" cy="48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Kulim Park"/>
                <a:ea typeface="Kulim Park"/>
                <a:cs typeface="Kulim Park"/>
                <a:sym typeface="Kulim Par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9" name="Google Shape;49;p25"/>
          <p:cNvSpPr txBox="1"/>
          <p:nvPr>
            <p:ph idx="1" type="subTitle"/>
          </p:nvPr>
        </p:nvSpPr>
        <p:spPr>
          <a:xfrm>
            <a:off x="4789950" y="3879601"/>
            <a:ext cx="2325300" cy="6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anrope"/>
                <a:ea typeface="Manrope"/>
                <a:cs typeface="Manrope"/>
                <a:sym typeface="Manrop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50" name="Google Shape;50;p25"/>
          <p:cNvSpPr txBox="1"/>
          <p:nvPr>
            <p:ph idx="3" type="title"/>
          </p:nvPr>
        </p:nvSpPr>
        <p:spPr>
          <a:xfrm>
            <a:off x="2028750" y="3371526"/>
            <a:ext cx="2325300" cy="48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Kulim Park"/>
                <a:ea typeface="Kulim Park"/>
                <a:cs typeface="Kulim Park"/>
                <a:sym typeface="Kulim Par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1" name="Google Shape;51;p25"/>
          <p:cNvSpPr txBox="1"/>
          <p:nvPr>
            <p:ph idx="4" type="subTitle"/>
          </p:nvPr>
        </p:nvSpPr>
        <p:spPr>
          <a:xfrm>
            <a:off x="2028775" y="3879601"/>
            <a:ext cx="2325300" cy="6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anrope"/>
                <a:ea typeface="Manrope"/>
                <a:cs typeface="Manrope"/>
                <a:sym typeface="Manrop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52" name="Google Shape;52;p25"/>
          <p:cNvSpPr/>
          <p:nvPr/>
        </p:nvSpPr>
        <p:spPr>
          <a:xfrm flipH="1" rot="9524149">
            <a:off x="-6659422" y="-2925302"/>
            <a:ext cx="9471569" cy="6049047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rgbClr val="E7E2D6">
              <a:alpha val="46274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Google Shape;53;p25"/>
          <p:cNvSpPr/>
          <p:nvPr/>
        </p:nvSpPr>
        <p:spPr>
          <a:xfrm rot="-9555841">
            <a:off x="-6785773" y="1808506"/>
            <a:ext cx="8200942" cy="3015697"/>
          </a:xfrm>
          <a:custGeom>
            <a:rect b="b" l="l" r="r" t="t"/>
            <a:pathLst>
              <a:path extrusionOk="0" fill="none" h="28195" w="76674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miter lim="32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6"/>
          <p:cNvSpPr txBox="1"/>
          <p:nvPr>
            <p:ph type="title"/>
          </p:nvPr>
        </p:nvSpPr>
        <p:spPr>
          <a:xfrm>
            <a:off x="723300" y="3402013"/>
            <a:ext cx="3848700" cy="5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6" name="Google Shape;56;p26"/>
          <p:cNvSpPr txBox="1"/>
          <p:nvPr>
            <p:ph idx="1" type="subTitle"/>
          </p:nvPr>
        </p:nvSpPr>
        <p:spPr>
          <a:xfrm>
            <a:off x="723350" y="822500"/>
            <a:ext cx="4902000" cy="207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7"/>
          <p:cNvSpPr/>
          <p:nvPr/>
        </p:nvSpPr>
        <p:spPr>
          <a:xfrm rot="813319">
            <a:off x="-2477752" y="-3074323"/>
            <a:ext cx="6402109" cy="5689153"/>
          </a:xfrm>
          <a:custGeom>
            <a:rect b="b" l="l" r="r" t="t"/>
            <a:pathLst>
              <a:path extrusionOk="0" h="28248" w="31788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rgbClr val="887C62">
              <a:alpha val="666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27"/>
          <p:cNvSpPr/>
          <p:nvPr/>
        </p:nvSpPr>
        <p:spPr>
          <a:xfrm flipH="1" rot="3394465">
            <a:off x="3077084" y="3433218"/>
            <a:ext cx="8703343" cy="5558223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rgbClr val="E7E2D6">
              <a:alpha val="46274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60;p27"/>
          <p:cNvSpPr/>
          <p:nvPr/>
        </p:nvSpPr>
        <p:spPr>
          <a:xfrm>
            <a:off x="5867027" y="-1243497"/>
            <a:ext cx="7065492" cy="5396392"/>
          </a:xfrm>
          <a:custGeom>
            <a:rect b="b" l="l" r="r" t="t"/>
            <a:pathLst>
              <a:path extrusionOk="0" h="29633" w="38799">
                <a:moveTo>
                  <a:pt x="24862" y="1"/>
                </a:moveTo>
                <a:cubicBezTo>
                  <a:pt x="17606" y="1"/>
                  <a:pt x="2522" y="6530"/>
                  <a:pt x="2408" y="6818"/>
                </a:cubicBezTo>
                <a:cubicBezTo>
                  <a:pt x="0" y="12908"/>
                  <a:pt x="709" y="23105"/>
                  <a:pt x="5362" y="28314"/>
                </a:cubicBezTo>
                <a:cubicBezTo>
                  <a:pt x="6190" y="29241"/>
                  <a:pt x="7638" y="29632"/>
                  <a:pt x="9471" y="29632"/>
                </a:cubicBezTo>
                <a:cubicBezTo>
                  <a:pt x="17936" y="29632"/>
                  <a:pt x="34625" y="21288"/>
                  <a:pt x="36508" y="18846"/>
                </a:cubicBezTo>
                <a:cubicBezTo>
                  <a:pt x="38798" y="15872"/>
                  <a:pt x="32779" y="1993"/>
                  <a:pt x="26923" y="249"/>
                </a:cubicBezTo>
                <a:cubicBezTo>
                  <a:pt x="26348" y="78"/>
                  <a:pt x="25651" y="1"/>
                  <a:pt x="24862" y="1"/>
                </a:cubicBezTo>
                <a:close/>
              </a:path>
            </a:pathLst>
          </a:custGeom>
          <a:solidFill>
            <a:srgbClr val="E6B8AF">
              <a:alpha val="25098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61;p27"/>
          <p:cNvSpPr/>
          <p:nvPr/>
        </p:nvSpPr>
        <p:spPr>
          <a:xfrm rot="3406877">
            <a:off x="3098060" y="-32126"/>
            <a:ext cx="7826090" cy="2877855"/>
          </a:xfrm>
          <a:custGeom>
            <a:rect b="b" l="l" r="r" t="t"/>
            <a:pathLst>
              <a:path extrusionOk="0" fill="none" h="28195" w="76674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miter lim="32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62;p27"/>
          <p:cNvSpPr/>
          <p:nvPr/>
        </p:nvSpPr>
        <p:spPr>
          <a:xfrm flipH="1" rot="-649760">
            <a:off x="7075142" y="-713258"/>
            <a:ext cx="4974484" cy="1490372"/>
          </a:xfrm>
          <a:custGeom>
            <a:rect b="b" l="l" r="r" t="t"/>
            <a:pathLst>
              <a:path extrusionOk="0" h="14730" w="49165">
                <a:moveTo>
                  <a:pt x="10042" y="1"/>
                </a:moveTo>
                <a:cubicBezTo>
                  <a:pt x="7738" y="1"/>
                  <a:pt x="5495" y="326"/>
                  <a:pt x="4009" y="1712"/>
                </a:cubicBezTo>
                <a:cubicBezTo>
                  <a:pt x="1833" y="3743"/>
                  <a:pt x="1312" y="7198"/>
                  <a:pt x="759" y="9976"/>
                </a:cubicBezTo>
                <a:cubicBezTo>
                  <a:pt x="1" y="13802"/>
                  <a:pt x="5815" y="14642"/>
                  <a:pt x="11014" y="14723"/>
                </a:cubicBezTo>
                <a:cubicBezTo>
                  <a:pt x="11312" y="14728"/>
                  <a:pt x="11609" y="14730"/>
                  <a:pt x="11901" y="14730"/>
                </a:cubicBezTo>
                <a:cubicBezTo>
                  <a:pt x="14717" y="14730"/>
                  <a:pt x="17219" y="14537"/>
                  <a:pt x="18198" y="14531"/>
                </a:cubicBezTo>
                <a:cubicBezTo>
                  <a:pt x="20643" y="14515"/>
                  <a:pt x="23088" y="14508"/>
                  <a:pt x="25533" y="14508"/>
                </a:cubicBezTo>
                <a:cubicBezTo>
                  <a:pt x="31860" y="14508"/>
                  <a:pt x="38186" y="14553"/>
                  <a:pt x="44512" y="14593"/>
                </a:cubicBezTo>
                <a:cubicBezTo>
                  <a:pt x="44551" y="14593"/>
                  <a:pt x="44589" y="14594"/>
                  <a:pt x="44628" y="14594"/>
                </a:cubicBezTo>
                <a:cubicBezTo>
                  <a:pt x="45065" y="14594"/>
                  <a:pt x="45520" y="14568"/>
                  <a:pt x="45879" y="14323"/>
                </a:cubicBezTo>
                <a:cubicBezTo>
                  <a:pt x="46214" y="14095"/>
                  <a:pt x="46403" y="13708"/>
                  <a:pt x="46569" y="13337"/>
                </a:cubicBezTo>
                <a:cubicBezTo>
                  <a:pt x="47681" y="10865"/>
                  <a:pt x="49165" y="7692"/>
                  <a:pt x="48504" y="4911"/>
                </a:cubicBezTo>
                <a:cubicBezTo>
                  <a:pt x="47559" y="915"/>
                  <a:pt x="42091" y="691"/>
                  <a:pt x="37832" y="691"/>
                </a:cubicBezTo>
                <a:cubicBezTo>
                  <a:pt x="37295" y="691"/>
                  <a:pt x="36777" y="694"/>
                  <a:pt x="36289" y="694"/>
                </a:cubicBezTo>
                <a:cubicBezTo>
                  <a:pt x="35639" y="694"/>
                  <a:pt x="35044" y="688"/>
                  <a:pt x="34531" y="658"/>
                </a:cubicBezTo>
                <a:cubicBezTo>
                  <a:pt x="29340" y="361"/>
                  <a:pt x="24149" y="242"/>
                  <a:pt x="18952" y="242"/>
                </a:cubicBezTo>
                <a:cubicBezTo>
                  <a:pt x="17950" y="242"/>
                  <a:pt x="16949" y="246"/>
                  <a:pt x="15946" y="255"/>
                </a:cubicBezTo>
                <a:cubicBezTo>
                  <a:pt x="15904" y="255"/>
                  <a:pt x="15862" y="255"/>
                  <a:pt x="15819" y="255"/>
                </a:cubicBezTo>
                <a:cubicBezTo>
                  <a:pt x="14168" y="255"/>
                  <a:pt x="12081" y="1"/>
                  <a:pt x="10042" y="1"/>
                </a:cubicBezTo>
                <a:close/>
              </a:path>
            </a:pathLst>
          </a:custGeom>
          <a:solidFill>
            <a:srgbClr val="E6B8AF">
              <a:alpha val="3450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27"/>
          <p:cNvSpPr/>
          <p:nvPr/>
        </p:nvSpPr>
        <p:spPr>
          <a:xfrm rot="-10285603">
            <a:off x="-4701904" y="3752842"/>
            <a:ext cx="7471761" cy="4771864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rgbClr val="E7E2D6">
              <a:alpha val="46274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27"/>
          <p:cNvSpPr/>
          <p:nvPr/>
        </p:nvSpPr>
        <p:spPr>
          <a:xfrm rot="-7426355">
            <a:off x="-5557542" y="1132830"/>
            <a:ext cx="7826046" cy="2877838"/>
          </a:xfrm>
          <a:custGeom>
            <a:rect b="b" l="l" r="r" t="t"/>
            <a:pathLst>
              <a:path extrusionOk="0" fill="none" h="28195" w="76674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miter lim="32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27"/>
          <p:cNvSpPr txBox="1"/>
          <p:nvPr>
            <p:ph type="title"/>
          </p:nvPr>
        </p:nvSpPr>
        <p:spPr>
          <a:xfrm>
            <a:off x="723300" y="1383125"/>
            <a:ext cx="4510500" cy="921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5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66" name="Google Shape;66;p27"/>
          <p:cNvSpPr txBox="1"/>
          <p:nvPr>
            <p:ph idx="1" type="subTitle"/>
          </p:nvPr>
        </p:nvSpPr>
        <p:spPr>
          <a:xfrm>
            <a:off x="723300" y="2328475"/>
            <a:ext cx="4359900" cy="14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latin typeface="Manrope"/>
                <a:ea typeface="Manrope"/>
                <a:cs typeface="Manrope"/>
                <a:sym typeface="Manrop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28"/>
          <p:cNvSpPr/>
          <p:nvPr/>
        </p:nvSpPr>
        <p:spPr>
          <a:xfrm rot="-10285629">
            <a:off x="4140874" y="-2015123"/>
            <a:ext cx="9471588" cy="6049060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rgbClr val="E7E2D6">
              <a:alpha val="46274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28"/>
          <p:cNvSpPr/>
          <p:nvPr/>
        </p:nvSpPr>
        <p:spPr>
          <a:xfrm flipH="1">
            <a:off x="6818628" y="2586663"/>
            <a:ext cx="5766771" cy="3682967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rgbClr val="887C62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28"/>
          <p:cNvSpPr/>
          <p:nvPr/>
        </p:nvSpPr>
        <p:spPr>
          <a:xfrm flipH="1" rot="9748587">
            <a:off x="5601527" y="2021265"/>
            <a:ext cx="8200944" cy="3015698"/>
          </a:xfrm>
          <a:custGeom>
            <a:rect b="b" l="l" r="r" t="t"/>
            <a:pathLst>
              <a:path extrusionOk="0" fill="none" h="28195" w="76674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miter lim="32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28"/>
          <p:cNvSpPr/>
          <p:nvPr/>
        </p:nvSpPr>
        <p:spPr>
          <a:xfrm flipH="1" rot="4102346">
            <a:off x="-2270967" y="3805847"/>
            <a:ext cx="9416338" cy="6013774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rgbClr val="E7E2D6">
              <a:alpha val="46274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28"/>
          <p:cNvSpPr/>
          <p:nvPr/>
        </p:nvSpPr>
        <p:spPr>
          <a:xfrm rot="813319">
            <a:off x="-3580677" y="-1425723"/>
            <a:ext cx="6402109" cy="5689153"/>
          </a:xfrm>
          <a:custGeom>
            <a:rect b="b" l="l" r="r" t="t"/>
            <a:pathLst>
              <a:path extrusionOk="0" h="28248" w="31788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rgbClr val="887C62">
              <a:alpha val="666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28"/>
          <p:cNvSpPr txBox="1"/>
          <p:nvPr>
            <p:ph type="title"/>
          </p:nvPr>
        </p:nvSpPr>
        <p:spPr>
          <a:xfrm>
            <a:off x="716550" y="1929275"/>
            <a:ext cx="3855600" cy="1610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74" name="Google Shape;74;p28"/>
          <p:cNvSpPr txBox="1"/>
          <p:nvPr>
            <p:ph idx="2" type="title"/>
          </p:nvPr>
        </p:nvSpPr>
        <p:spPr>
          <a:xfrm>
            <a:off x="723300" y="845239"/>
            <a:ext cx="1498200" cy="112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7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75" name="Google Shape;75;p28"/>
          <p:cNvSpPr txBox="1"/>
          <p:nvPr>
            <p:ph idx="1" type="subTitle"/>
          </p:nvPr>
        </p:nvSpPr>
        <p:spPr>
          <a:xfrm>
            <a:off x="716550" y="3578839"/>
            <a:ext cx="2752500" cy="7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76" name="Google Shape;76;p28"/>
          <p:cNvSpPr/>
          <p:nvPr/>
        </p:nvSpPr>
        <p:spPr>
          <a:xfrm>
            <a:off x="3065327" y="-4200997"/>
            <a:ext cx="7065492" cy="5396392"/>
          </a:xfrm>
          <a:custGeom>
            <a:rect b="b" l="l" r="r" t="t"/>
            <a:pathLst>
              <a:path extrusionOk="0" h="29633" w="38799">
                <a:moveTo>
                  <a:pt x="24862" y="1"/>
                </a:moveTo>
                <a:cubicBezTo>
                  <a:pt x="17606" y="1"/>
                  <a:pt x="2522" y="6530"/>
                  <a:pt x="2408" y="6818"/>
                </a:cubicBezTo>
                <a:cubicBezTo>
                  <a:pt x="0" y="12908"/>
                  <a:pt x="709" y="23105"/>
                  <a:pt x="5362" y="28314"/>
                </a:cubicBezTo>
                <a:cubicBezTo>
                  <a:pt x="6190" y="29241"/>
                  <a:pt x="7638" y="29632"/>
                  <a:pt x="9471" y="29632"/>
                </a:cubicBezTo>
                <a:cubicBezTo>
                  <a:pt x="17936" y="29632"/>
                  <a:pt x="34625" y="21288"/>
                  <a:pt x="36508" y="18846"/>
                </a:cubicBezTo>
                <a:cubicBezTo>
                  <a:pt x="38798" y="15872"/>
                  <a:pt x="32779" y="1993"/>
                  <a:pt x="26923" y="249"/>
                </a:cubicBezTo>
                <a:cubicBezTo>
                  <a:pt x="26348" y="78"/>
                  <a:pt x="25651" y="1"/>
                  <a:pt x="24862" y="1"/>
                </a:cubicBezTo>
                <a:close/>
              </a:path>
            </a:pathLst>
          </a:custGeom>
          <a:solidFill>
            <a:srgbClr val="E6B8AF">
              <a:alpha val="25098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9"/>
          <p:cNvSpPr/>
          <p:nvPr/>
        </p:nvSpPr>
        <p:spPr>
          <a:xfrm rot="-10285629">
            <a:off x="6057524" y="-2124373"/>
            <a:ext cx="9471588" cy="6049060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rgbClr val="E7E2D6">
              <a:alpha val="46274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29"/>
          <p:cNvSpPr/>
          <p:nvPr/>
        </p:nvSpPr>
        <p:spPr>
          <a:xfrm flipH="1">
            <a:off x="7942003" y="1004988"/>
            <a:ext cx="5766771" cy="3682967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rgbClr val="887C62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29"/>
          <p:cNvSpPr/>
          <p:nvPr/>
        </p:nvSpPr>
        <p:spPr>
          <a:xfrm rot="2839443">
            <a:off x="-308418" y="2442034"/>
            <a:ext cx="6402141" cy="5689181"/>
          </a:xfrm>
          <a:custGeom>
            <a:rect b="b" l="l" r="r" t="t"/>
            <a:pathLst>
              <a:path extrusionOk="0" h="28248" w="31788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rgbClr val="887C62">
              <a:alpha val="666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29"/>
          <p:cNvSpPr/>
          <p:nvPr/>
        </p:nvSpPr>
        <p:spPr>
          <a:xfrm rot="9405665">
            <a:off x="-4880740" y="1281181"/>
            <a:ext cx="7310152" cy="6849835"/>
          </a:xfrm>
          <a:custGeom>
            <a:rect b="b" l="l" r="r" t="t"/>
            <a:pathLst>
              <a:path extrusionOk="0" h="87424" w="93299">
                <a:moveTo>
                  <a:pt x="34162" y="1"/>
                </a:moveTo>
                <a:cubicBezTo>
                  <a:pt x="24245" y="1"/>
                  <a:pt x="25039" y="12520"/>
                  <a:pt x="13717" y="17147"/>
                </a:cubicBezTo>
                <a:cubicBezTo>
                  <a:pt x="1" y="22753"/>
                  <a:pt x="25599" y="33483"/>
                  <a:pt x="18923" y="50349"/>
                </a:cubicBezTo>
                <a:cubicBezTo>
                  <a:pt x="13077" y="65115"/>
                  <a:pt x="23069" y="87424"/>
                  <a:pt x="32143" y="87424"/>
                </a:cubicBezTo>
                <a:cubicBezTo>
                  <a:pt x="33432" y="87424"/>
                  <a:pt x="34703" y="86974"/>
                  <a:pt x="35906" y="85988"/>
                </a:cubicBezTo>
                <a:cubicBezTo>
                  <a:pt x="38841" y="83585"/>
                  <a:pt x="41192" y="82952"/>
                  <a:pt x="43240" y="82952"/>
                </a:cubicBezTo>
                <a:cubicBezTo>
                  <a:pt x="45526" y="82952"/>
                  <a:pt x="47435" y="83741"/>
                  <a:pt x="49356" y="83741"/>
                </a:cubicBezTo>
                <a:cubicBezTo>
                  <a:pt x="51391" y="83741"/>
                  <a:pt x="53441" y="82856"/>
                  <a:pt x="55968" y="79208"/>
                </a:cubicBezTo>
                <a:cubicBezTo>
                  <a:pt x="79663" y="45004"/>
                  <a:pt x="87416" y="44135"/>
                  <a:pt x="87416" y="44135"/>
                </a:cubicBezTo>
                <a:cubicBezTo>
                  <a:pt x="93298" y="21497"/>
                  <a:pt x="60858" y="9397"/>
                  <a:pt x="42111" y="1875"/>
                </a:cubicBezTo>
                <a:cubicBezTo>
                  <a:pt x="38838" y="561"/>
                  <a:pt x="36260" y="1"/>
                  <a:pt x="34162" y="1"/>
                </a:cubicBezTo>
                <a:close/>
              </a:path>
            </a:pathLst>
          </a:custGeom>
          <a:solidFill>
            <a:srgbClr val="E6B8AF">
              <a:alpha val="3333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29"/>
          <p:cNvSpPr/>
          <p:nvPr/>
        </p:nvSpPr>
        <p:spPr>
          <a:xfrm rot="-1478505">
            <a:off x="-2334601" y="-1000036"/>
            <a:ext cx="7826136" cy="2877871"/>
          </a:xfrm>
          <a:custGeom>
            <a:rect b="b" l="l" r="r" t="t"/>
            <a:pathLst>
              <a:path extrusionOk="0" fill="none" h="28195" w="76674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miter lim="32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29"/>
          <p:cNvSpPr/>
          <p:nvPr/>
        </p:nvSpPr>
        <p:spPr>
          <a:xfrm flipH="1" rot="9555841">
            <a:off x="7801702" y="1808506"/>
            <a:ext cx="8200942" cy="3015697"/>
          </a:xfrm>
          <a:custGeom>
            <a:rect b="b" l="l" r="r" t="t"/>
            <a:pathLst>
              <a:path extrusionOk="0" fill="none" h="28195" w="76674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miter lim="32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29"/>
          <p:cNvSpPr txBox="1"/>
          <p:nvPr>
            <p:ph type="title"/>
          </p:nvPr>
        </p:nvSpPr>
        <p:spPr>
          <a:xfrm>
            <a:off x="719925" y="437700"/>
            <a:ext cx="7704000" cy="65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Kulim Park"/>
                <a:ea typeface="Kulim Park"/>
                <a:cs typeface="Kulim Park"/>
                <a:sym typeface="Kulim Par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85" name="Google Shape;85;p29"/>
          <p:cNvSpPr txBox="1"/>
          <p:nvPr>
            <p:ph idx="2" type="title"/>
          </p:nvPr>
        </p:nvSpPr>
        <p:spPr>
          <a:xfrm>
            <a:off x="1164025" y="1617575"/>
            <a:ext cx="2045700" cy="48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Kulim Park"/>
                <a:ea typeface="Kulim Park"/>
                <a:cs typeface="Kulim Park"/>
                <a:sym typeface="Kulim Par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86" name="Google Shape;86;p29"/>
          <p:cNvSpPr txBox="1"/>
          <p:nvPr>
            <p:ph idx="1" type="subTitle"/>
          </p:nvPr>
        </p:nvSpPr>
        <p:spPr>
          <a:xfrm>
            <a:off x="1164075" y="2151959"/>
            <a:ext cx="2045700" cy="9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anrope"/>
                <a:ea typeface="Manrope"/>
                <a:cs typeface="Manrope"/>
                <a:sym typeface="Manrop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87" name="Google Shape;87;p29"/>
          <p:cNvSpPr txBox="1"/>
          <p:nvPr>
            <p:ph idx="3" type="title"/>
          </p:nvPr>
        </p:nvSpPr>
        <p:spPr>
          <a:xfrm>
            <a:off x="3549063" y="1617575"/>
            <a:ext cx="2045700" cy="48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Kulim Park"/>
                <a:ea typeface="Kulim Park"/>
                <a:cs typeface="Kulim Park"/>
                <a:sym typeface="Kulim Par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88" name="Google Shape;88;p29"/>
          <p:cNvSpPr txBox="1"/>
          <p:nvPr>
            <p:ph idx="4" type="subTitle"/>
          </p:nvPr>
        </p:nvSpPr>
        <p:spPr>
          <a:xfrm>
            <a:off x="3549150" y="2151959"/>
            <a:ext cx="2045700" cy="9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anrope"/>
                <a:ea typeface="Manrope"/>
                <a:cs typeface="Manrope"/>
                <a:sym typeface="Manrop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89" name="Google Shape;89;p29"/>
          <p:cNvSpPr txBox="1"/>
          <p:nvPr>
            <p:ph idx="5" type="title"/>
          </p:nvPr>
        </p:nvSpPr>
        <p:spPr>
          <a:xfrm>
            <a:off x="5934100" y="1617575"/>
            <a:ext cx="2045700" cy="48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Kulim Park"/>
                <a:ea typeface="Kulim Park"/>
                <a:cs typeface="Kulim Park"/>
                <a:sym typeface="Kulim Par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90" name="Google Shape;90;p29"/>
          <p:cNvSpPr txBox="1"/>
          <p:nvPr>
            <p:ph idx="6" type="subTitle"/>
          </p:nvPr>
        </p:nvSpPr>
        <p:spPr>
          <a:xfrm>
            <a:off x="5934225" y="2151959"/>
            <a:ext cx="2045700" cy="9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anrope"/>
                <a:ea typeface="Manrope"/>
                <a:cs typeface="Manrope"/>
                <a:sym typeface="Manrop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15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30"/>
          <p:cNvSpPr/>
          <p:nvPr/>
        </p:nvSpPr>
        <p:spPr>
          <a:xfrm rot="-10285629">
            <a:off x="5066449" y="-2124373"/>
            <a:ext cx="9471588" cy="6049060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rgbClr val="E7E2D6">
              <a:alpha val="46274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30"/>
          <p:cNvSpPr/>
          <p:nvPr/>
        </p:nvSpPr>
        <p:spPr>
          <a:xfrm flipH="1">
            <a:off x="7942003" y="1004988"/>
            <a:ext cx="5766771" cy="3682967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rgbClr val="887C62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30"/>
          <p:cNvSpPr/>
          <p:nvPr/>
        </p:nvSpPr>
        <p:spPr>
          <a:xfrm rot="2839443">
            <a:off x="-308418" y="2442034"/>
            <a:ext cx="6402141" cy="5689181"/>
          </a:xfrm>
          <a:custGeom>
            <a:rect b="b" l="l" r="r" t="t"/>
            <a:pathLst>
              <a:path extrusionOk="0" h="28248" w="31788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rgbClr val="887C62">
              <a:alpha val="666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30"/>
          <p:cNvSpPr/>
          <p:nvPr/>
        </p:nvSpPr>
        <p:spPr>
          <a:xfrm rot="9405665">
            <a:off x="-4305365" y="1281181"/>
            <a:ext cx="7310152" cy="6849835"/>
          </a:xfrm>
          <a:custGeom>
            <a:rect b="b" l="l" r="r" t="t"/>
            <a:pathLst>
              <a:path extrusionOk="0" h="87424" w="93299">
                <a:moveTo>
                  <a:pt x="34162" y="1"/>
                </a:moveTo>
                <a:cubicBezTo>
                  <a:pt x="24245" y="1"/>
                  <a:pt x="25039" y="12520"/>
                  <a:pt x="13717" y="17147"/>
                </a:cubicBezTo>
                <a:cubicBezTo>
                  <a:pt x="1" y="22753"/>
                  <a:pt x="25599" y="33483"/>
                  <a:pt x="18923" y="50349"/>
                </a:cubicBezTo>
                <a:cubicBezTo>
                  <a:pt x="13077" y="65115"/>
                  <a:pt x="23069" y="87424"/>
                  <a:pt x="32143" y="87424"/>
                </a:cubicBezTo>
                <a:cubicBezTo>
                  <a:pt x="33432" y="87424"/>
                  <a:pt x="34703" y="86974"/>
                  <a:pt x="35906" y="85988"/>
                </a:cubicBezTo>
                <a:cubicBezTo>
                  <a:pt x="38841" y="83585"/>
                  <a:pt x="41192" y="82952"/>
                  <a:pt x="43240" y="82952"/>
                </a:cubicBezTo>
                <a:cubicBezTo>
                  <a:pt x="45526" y="82952"/>
                  <a:pt x="47435" y="83741"/>
                  <a:pt x="49356" y="83741"/>
                </a:cubicBezTo>
                <a:cubicBezTo>
                  <a:pt x="51391" y="83741"/>
                  <a:pt x="53441" y="82856"/>
                  <a:pt x="55968" y="79208"/>
                </a:cubicBezTo>
                <a:cubicBezTo>
                  <a:pt x="79663" y="45004"/>
                  <a:pt x="87416" y="44135"/>
                  <a:pt x="87416" y="44135"/>
                </a:cubicBezTo>
                <a:cubicBezTo>
                  <a:pt x="93298" y="21497"/>
                  <a:pt x="60858" y="9397"/>
                  <a:pt x="42111" y="1875"/>
                </a:cubicBezTo>
                <a:cubicBezTo>
                  <a:pt x="38838" y="561"/>
                  <a:pt x="36260" y="1"/>
                  <a:pt x="34162" y="1"/>
                </a:cubicBezTo>
                <a:close/>
              </a:path>
            </a:pathLst>
          </a:custGeom>
          <a:solidFill>
            <a:srgbClr val="E6B8AF">
              <a:alpha val="3333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30"/>
          <p:cNvSpPr/>
          <p:nvPr/>
        </p:nvSpPr>
        <p:spPr>
          <a:xfrm rot="-1478505">
            <a:off x="-2334601" y="-1000036"/>
            <a:ext cx="7826136" cy="2877871"/>
          </a:xfrm>
          <a:custGeom>
            <a:rect b="b" l="l" r="r" t="t"/>
            <a:pathLst>
              <a:path extrusionOk="0" fill="none" h="28195" w="76674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miter lim="32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30"/>
          <p:cNvSpPr/>
          <p:nvPr/>
        </p:nvSpPr>
        <p:spPr>
          <a:xfrm flipH="1" rot="9555841">
            <a:off x="7023452" y="1808506"/>
            <a:ext cx="8200942" cy="3015697"/>
          </a:xfrm>
          <a:custGeom>
            <a:rect b="b" l="l" r="r" t="t"/>
            <a:pathLst>
              <a:path extrusionOk="0" fill="none" h="28195" w="76674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miter lim="32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30"/>
          <p:cNvSpPr txBox="1"/>
          <p:nvPr>
            <p:ph type="title"/>
          </p:nvPr>
        </p:nvSpPr>
        <p:spPr>
          <a:xfrm>
            <a:off x="1749775" y="1339400"/>
            <a:ext cx="5644500" cy="153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99" name="Google Shape;99;p30"/>
          <p:cNvSpPr txBox="1"/>
          <p:nvPr>
            <p:ph idx="1" type="subTitle"/>
          </p:nvPr>
        </p:nvSpPr>
        <p:spPr>
          <a:xfrm>
            <a:off x="2153800" y="2874400"/>
            <a:ext cx="4836900" cy="9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latin typeface="Manrope"/>
                <a:ea typeface="Manrope"/>
                <a:cs typeface="Manrope"/>
                <a:sym typeface="Manrop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1"/>
          <p:cNvSpPr/>
          <p:nvPr/>
        </p:nvSpPr>
        <p:spPr>
          <a:xfrm flipH="1" rot="-859945">
            <a:off x="5665328" y="3096461"/>
            <a:ext cx="4772748" cy="4241345"/>
          </a:xfrm>
          <a:custGeom>
            <a:rect b="b" l="l" r="r" t="t"/>
            <a:pathLst>
              <a:path extrusionOk="0" h="28248" w="31788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rgbClr val="887C62">
              <a:alpha val="666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31"/>
          <p:cNvSpPr/>
          <p:nvPr/>
        </p:nvSpPr>
        <p:spPr>
          <a:xfrm>
            <a:off x="-4528356" y="1004988"/>
            <a:ext cx="5766771" cy="3682967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rgbClr val="887C62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31"/>
          <p:cNvSpPr/>
          <p:nvPr/>
        </p:nvSpPr>
        <p:spPr>
          <a:xfrm flipH="1" rot="-9405665">
            <a:off x="6846081" y="1281156"/>
            <a:ext cx="7310152" cy="6849835"/>
          </a:xfrm>
          <a:custGeom>
            <a:rect b="b" l="l" r="r" t="t"/>
            <a:pathLst>
              <a:path extrusionOk="0" h="87424" w="93299">
                <a:moveTo>
                  <a:pt x="34162" y="1"/>
                </a:moveTo>
                <a:cubicBezTo>
                  <a:pt x="24245" y="1"/>
                  <a:pt x="25039" y="12520"/>
                  <a:pt x="13717" y="17147"/>
                </a:cubicBezTo>
                <a:cubicBezTo>
                  <a:pt x="1" y="22753"/>
                  <a:pt x="25599" y="33483"/>
                  <a:pt x="18923" y="50349"/>
                </a:cubicBezTo>
                <a:cubicBezTo>
                  <a:pt x="13077" y="65115"/>
                  <a:pt x="23069" y="87424"/>
                  <a:pt x="32143" y="87424"/>
                </a:cubicBezTo>
                <a:cubicBezTo>
                  <a:pt x="33432" y="87424"/>
                  <a:pt x="34703" y="86974"/>
                  <a:pt x="35906" y="85988"/>
                </a:cubicBezTo>
                <a:cubicBezTo>
                  <a:pt x="38841" y="83585"/>
                  <a:pt x="41192" y="82952"/>
                  <a:pt x="43240" y="82952"/>
                </a:cubicBezTo>
                <a:cubicBezTo>
                  <a:pt x="45526" y="82952"/>
                  <a:pt x="47435" y="83741"/>
                  <a:pt x="49356" y="83741"/>
                </a:cubicBezTo>
                <a:cubicBezTo>
                  <a:pt x="51391" y="83741"/>
                  <a:pt x="53441" y="82856"/>
                  <a:pt x="55968" y="79208"/>
                </a:cubicBezTo>
                <a:cubicBezTo>
                  <a:pt x="79663" y="45004"/>
                  <a:pt x="87416" y="44135"/>
                  <a:pt x="87416" y="44135"/>
                </a:cubicBezTo>
                <a:cubicBezTo>
                  <a:pt x="93298" y="21497"/>
                  <a:pt x="60858" y="9397"/>
                  <a:pt x="42111" y="1875"/>
                </a:cubicBezTo>
                <a:cubicBezTo>
                  <a:pt x="38838" y="561"/>
                  <a:pt x="36260" y="1"/>
                  <a:pt x="34162" y="1"/>
                </a:cubicBezTo>
                <a:close/>
              </a:path>
            </a:pathLst>
          </a:custGeom>
          <a:solidFill>
            <a:srgbClr val="E6B8AF">
              <a:alpha val="3333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31"/>
          <p:cNvSpPr/>
          <p:nvPr/>
        </p:nvSpPr>
        <p:spPr>
          <a:xfrm flipH="1" rot="1478505">
            <a:off x="1794833" y="-2111786"/>
            <a:ext cx="7826136" cy="2877871"/>
          </a:xfrm>
          <a:custGeom>
            <a:rect b="b" l="l" r="r" t="t"/>
            <a:pathLst>
              <a:path extrusionOk="0" fill="none" h="28195" w="76674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miter lim="32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31"/>
          <p:cNvSpPr/>
          <p:nvPr/>
        </p:nvSpPr>
        <p:spPr>
          <a:xfrm flipH="1" rot="9524149">
            <a:off x="-6659422" y="-2925302"/>
            <a:ext cx="9471569" cy="6049047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rgbClr val="E7E2D6">
              <a:alpha val="46274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31"/>
          <p:cNvSpPr/>
          <p:nvPr/>
        </p:nvSpPr>
        <p:spPr>
          <a:xfrm rot="-9555841">
            <a:off x="-6785773" y="1808506"/>
            <a:ext cx="8200942" cy="3015697"/>
          </a:xfrm>
          <a:custGeom>
            <a:rect b="b" l="l" r="r" t="t"/>
            <a:pathLst>
              <a:path extrusionOk="0" fill="none" h="28195" w="76674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miter lim="32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31"/>
          <p:cNvSpPr txBox="1"/>
          <p:nvPr>
            <p:ph type="title"/>
          </p:nvPr>
        </p:nvSpPr>
        <p:spPr>
          <a:xfrm>
            <a:off x="1699900" y="2520537"/>
            <a:ext cx="2736900" cy="48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Kulim Park"/>
                <a:ea typeface="Kulim Park"/>
                <a:cs typeface="Kulim Park"/>
                <a:sym typeface="Kulim Par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08" name="Google Shape;108;p31"/>
          <p:cNvSpPr txBox="1"/>
          <p:nvPr>
            <p:ph idx="1" type="subTitle"/>
          </p:nvPr>
        </p:nvSpPr>
        <p:spPr>
          <a:xfrm>
            <a:off x="1699975" y="3065348"/>
            <a:ext cx="2736900" cy="10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anrope"/>
                <a:ea typeface="Manrope"/>
                <a:cs typeface="Manrope"/>
                <a:sym typeface="Manrop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09" name="Google Shape;109;p31"/>
          <p:cNvSpPr txBox="1"/>
          <p:nvPr>
            <p:ph idx="2" type="title"/>
          </p:nvPr>
        </p:nvSpPr>
        <p:spPr>
          <a:xfrm>
            <a:off x="4707338" y="2520537"/>
            <a:ext cx="2736600" cy="48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Kulim Park"/>
                <a:ea typeface="Kulim Park"/>
                <a:cs typeface="Kulim Park"/>
                <a:sym typeface="Kulim Par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10" name="Google Shape;110;p31"/>
          <p:cNvSpPr txBox="1"/>
          <p:nvPr>
            <p:ph idx="3" type="subTitle"/>
          </p:nvPr>
        </p:nvSpPr>
        <p:spPr>
          <a:xfrm>
            <a:off x="4707501" y="3065348"/>
            <a:ext cx="2736600" cy="10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anrope"/>
                <a:ea typeface="Manrope"/>
                <a:cs typeface="Manrope"/>
                <a:sym typeface="Manrop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11" name="Google Shape;111;p31"/>
          <p:cNvSpPr txBox="1"/>
          <p:nvPr>
            <p:ph idx="4" type="title"/>
          </p:nvPr>
        </p:nvSpPr>
        <p:spPr>
          <a:xfrm>
            <a:off x="719925" y="437700"/>
            <a:ext cx="7704000" cy="65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Kulim Park"/>
                <a:ea typeface="Kulim Park"/>
                <a:cs typeface="Kulim Park"/>
                <a:sym typeface="Kulim Par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0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accent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2"/>
          <p:cNvSpPr txBox="1"/>
          <p:nvPr>
            <p:ph type="title"/>
          </p:nvPr>
        </p:nvSpPr>
        <p:spPr>
          <a:xfrm>
            <a:off x="721075" y="438900"/>
            <a:ext cx="7698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ulim Park"/>
              <a:buNone/>
              <a:defRPr b="0" i="0" sz="2800" u="none" cap="none" strike="noStrike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ulim Park"/>
              <a:buNone/>
              <a:defRPr b="0" i="0" sz="3500" u="none" cap="none" strike="noStrike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ulim Park"/>
              <a:buNone/>
              <a:defRPr b="0" i="0" sz="3500" u="none" cap="none" strike="noStrike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ulim Park"/>
              <a:buNone/>
              <a:defRPr b="0" i="0" sz="3500" u="none" cap="none" strike="noStrike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ulim Park"/>
              <a:buNone/>
              <a:defRPr b="0" i="0" sz="3500" u="none" cap="none" strike="noStrike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ulim Park"/>
              <a:buNone/>
              <a:defRPr b="0" i="0" sz="3500" u="none" cap="none" strike="noStrike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ulim Park"/>
              <a:buNone/>
              <a:defRPr b="0" i="0" sz="3500" u="none" cap="none" strike="noStrike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ulim Park"/>
              <a:buNone/>
              <a:defRPr b="0" i="0" sz="3500" u="none" cap="none" strike="noStrike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ulim Park"/>
              <a:buNone/>
              <a:defRPr b="0" i="0" sz="3500" u="none" cap="none" strike="noStrike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9pPr>
          </a:lstStyle>
          <a:p/>
        </p:txBody>
      </p:sp>
      <p:sp>
        <p:nvSpPr>
          <p:cNvPr id="7" name="Google Shape;7;p22"/>
          <p:cNvSpPr txBox="1"/>
          <p:nvPr>
            <p:ph idx="1" type="body"/>
          </p:nvPr>
        </p:nvSpPr>
        <p:spPr>
          <a:xfrm>
            <a:off x="721075" y="1351868"/>
            <a:ext cx="7701900" cy="32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Char char="●"/>
              <a:defRPr b="0" i="0" sz="1600" u="none" cap="none" strike="noStrik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Char char="○"/>
              <a:defRPr b="0" i="0" sz="1600" u="none" cap="none" strike="noStrik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Char char="■"/>
              <a:defRPr b="0" i="0" sz="1600" u="none" cap="none" strike="noStrik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Char char="●"/>
              <a:defRPr b="0" i="0" sz="1600" u="none" cap="none" strike="noStrik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Char char="○"/>
              <a:defRPr b="0" i="0" sz="1600" u="none" cap="none" strike="noStrik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Char char="■"/>
              <a:defRPr b="0" i="0" sz="1600" u="none" cap="none" strike="noStrik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Char char="●"/>
              <a:defRPr b="0" i="0" sz="1600" u="none" cap="none" strike="noStrik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Char char="○"/>
              <a:defRPr b="0" i="0" sz="1600" u="none" cap="none" strike="noStrik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Char char="■"/>
              <a:defRPr b="0" i="0" sz="1600" u="none" cap="none" strike="noStrik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1.png"/><Relationship Id="rId4" Type="http://schemas.openxmlformats.org/officeDocument/2006/relationships/image" Target="../media/image18.png"/><Relationship Id="rId5" Type="http://schemas.openxmlformats.org/officeDocument/2006/relationships/image" Target="../media/image2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9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19.png"/><Relationship Id="rId7" Type="http://schemas.openxmlformats.org/officeDocument/2006/relationships/image" Target="../media/image20.png"/><Relationship Id="rId8" Type="http://schemas.openxmlformats.org/officeDocument/2006/relationships/image" Target="../media/image3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8.png"/><Relationship Id="rId4" Type="http://schemas.openxmlformats.org/officeDocument/2006/relationships/image" Target="../media/image27.png"/><Relationship Id="rId5" Type="http://schemas.openxmlformats.org/officeDocument/2006/relationships/image" Target="../media/image3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4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6" Type="http://schemas.openxmlformats.org/officeDocument/2006/relationships/image" Target="../media/image36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14.jpg"/><Relationship Id="rId5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Relationship Id="rId4" Type="http://schemas.openxmlformats.org/officeDocument/2006/relationships/image" Target="../media/image5.png"/><Relationship Id="rId5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Relationship Id="rId4" Type="http://schemas.openxmlformats.org/officeDocument/2006/relationships/image" Target="../media/image16.png"/><Relationship Id="rId9" Type="http://schemas.openxmlformats.org/officeDocument/2006/relationships/image" Target="../media/image7.png"/><Relationship Id="rId5" Type="http://schemas.openxmlformats.org/officeDocument/2006/relationships/image" Target="../media/image11.png"/><Relationship Id="rId6" Type="http://schemas.openxmlformats.org/officeDocument/2006/relationships/image" Target="../media/image3.png"/><Relationship Id="rId7" Type="http://schemas.openxmlformats.org/officeDocument/2006/relationships/image" Target="../media/image10.png"/><Relationship Id="rId8" Type="http://schemas.openxmlformats.org/officeDocument/2006/relationships/image" Target="../media/image12.png"/><Relationship Id="rId10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"/>
          <p:cNvSpPr txBox="1"/>
          <p:nvPr>
            <p:ph type="ctrTitle"/>
          </p:nvPr>
        </p:nvSpPr>
        <p:spPr>
          <a:xfrm>
            <a:off x="723150" y="1722800"/>
            <a:ext cx="7697700" cy="159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6000">
                <a:latin typeface="Kulim Park"/>
                <a:ea typeface="Kulim Park"/>
                <a:cs typeface="Kulim Park"/>
                <a:sym typeface="Kulim Park"/>
              </a:rPr>
              <a:t>Ataques Cardiacos</a:t>
            </a:r>
            <a:r>
              <a:rPr lang="en"/>
              <a:t> </a:t>
            </a:r>
            <a:r>
              <a:rPr lang="en" sz="3600">
                <a:solidFill>
                  <a:schemeClr val="lt1"/>
                </a:solidFill>
                <a:latin typeface="Kulim Park"/>
                <a:ea typeface="Kulim Park"/>
                <a:cs typeface="Kulim Park"/>
                <a:sym typeface="Kulim Park"/>
              </a:rPr>
              <a:t>Predicción</a:t>
            </a:r>
            <a:endParaRPr sz="3600">
              <a:solidFill>
                <a:schemeClr val="dk2"/>
              </a:solidFill>
              <a:latin typeface="Kulim Park"/>
              <a:ea typeface="Kulim Park"/>
              <a:cs typeface="Kulim Park"/>
              <a:sym typeface="Kulim Park"/>
            </a:endParaRPr>
          </a:p>
        </p:txBody>
      </p:sp>
      <p:sp>
        <p:nvSpPr>
          <p:cNvPr id="317" name="Google Shape;317;p1"/>
          <p:cNvSpPr txBox="1"/>
          <p:nvPr>
            <p:ph idx="1" type="subTitle"/>
          </p:nvPr>
        </p:nvSpPr>
        <p:spPr>
          <a:xfrm>
            <a:off x="1962550" y="3329175"/>
            <a:ext cx="52185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/>
              <a:t>Coder House - Data Science - Comision 29730</a:t>
            </a:r>
            <a:endParaRPr/>
          </a:p>
        </p:txBody>
      </p:sp>
      <p:sp>
        <p:nvSpPr>
          <p:cNvPr id="318" name="Google Shape;318;p1"/>
          <p:cNvSpPr txBox="1"/>
          <p:nvPr>
            <p:ph idx="1" type="subTitle"/>
          </p:nvPr>
        </p:nvSpPr>
        <p:spPr>
          <a:xfrm>
            <a:off x="3435375" y="4419850"/>
            <a:ext cx="52185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/>
              <a:t>Profesor: </a:t>
            </a:r>
            <a:r>
              <a:rPr b="1" lang="en"/>
              <a:t>Damian Dapueto</a:t>
            </a:r>
            <a:r>
              <a:rPr lang="en"/>
              <a:t> - Tutor: </a:t>
            </a:r>
            <a:r>
              <a:rPr b="1" lang="en"/>
              <a:t>Miguel Garcia</a:t>
            </a:r>
            <a:r>
              <a:rPr lang="en"/>
              <a:t> </a:t>
            </a:r>
            <a:endParaRPr/>
          </a:p>
        </p:txBody>
      </p:sp>
      <p:sp>
        <p:nvSpPr>
          <p:cNvPr id="319" name="Google Shape;319;p1"/>
          <p:cNvSpPr txBox="1"/>
          <p:nvPr/>
        </p:nvSpPr>
        <p:spPr>
          <a:xfrm>
            <a:off x="162075" y="61525"/>
            <a:ext cx="32733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>
                <a:latin typeface="Manrope"/>
                <a:ea typeface="Manrope"/>
                <a:cs typeface="Manrope"/>
                <a:sym typeface="Manrope"/>
              </a:rPr>
              <a:t>30 de septiembre del 2022</a:t>
            </a:r>
            <a:endParaRPr i="1" sz="1300">
              <a:latin typeface="Manrope"/>
              <a:ea typeface="Manrope"/>
              <a:cs typeface="Manrope"/>
              <a:sym typeface="Manrope"/>
            </a:endParaRPr>
          </a:p>
        </p:txBody>
      </p:sp>
      <p:pic>
        <p:nvPicPr>
          <p:cNvPr id="320" name="Google Shape;320;p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65738" y="902400"/>
            <a:ext cx="812124" cy="812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8"/>
          <p:cNvSpPr txBox="1"/>
          <p:nvPr>
            <p:ph type="title"/>
          </p:nvPr>
        </p:nvSpPr>
        <p:spPr>
          <a:xfrm>
            <a:off x="107475" y="0"/>
            <a:ext cx="34854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4000">
                <a:solidFill>
                  <a:schemeClr val="lt1"/>
                </a:solidFill>
              </a:rPr>
              <a:t>OBJETIVO</a:t>
            </a:r>
            <a:endParaRPr sz="4000"/>
          </a:p>
        </p:txBody>
      </p:sp>
      <p:sp>
        <p:nvSpPr>
          <p:cNvPr id="451" name="Google Shape;451;p8"/>
          <p:cNvSpPr txBox="1"/>
          <p:nvPr>
            <p:ph idx="1" type="subTitle"/>
          </p:nvPr>
        </p:nvSpPr>
        <p:spPr>
          <a:xfrm>
            <a:off x="4451875" y="0"/>
            <a:ext cx="4486500" cy="14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Construir un modelo de </a:t>
            </a:r>
            <a:r>
              <a:rPr b="1" lang="en" sz="1300"/>
              <a:t>Machine Learning</a:t>
            </a:r>
            <a:r>
              <a:rPr lang="en" sz="1300"/>
              <a:t> utilizando </a:t>
            </a:r>
            <a:r>
              <a:rPr b="1" lang="en" sz="1300"/>
              <a:t>algoritmos de clasificación</a:t>
            </a:r>
            <a:r>
              <a:rPr lang="en" sz="1300"/>
              <a:t> para que especialistas médicos, aseguradoras y empresas de salud, den un diagnóstico más certero a la hora de prevenir un ataque cardíaco.</a:t>
            </a:r>
            <a:endParaRPr sz="1400"/>
          </a:p>
        </p:txBody>
      </p:sp>
      <p:sp>
        <p:nvSpPr>
          <p:cNvPr id="452" name="Google Shape;452;p8"/>
          <p:cNvSpPr/>
          <p:nvPr/>
        </p:nvSpPr>
        <p:spPr>
          <a:xfrm>
            <a:off x="798400" y="2388349"/>
            <a:ext cx="1108607" cy="966293"/>
          </a:xfrm>
          <a:custGeom>
            <a:rect b="b" l="l" r="r" t="t"/>
            <a:pathLst>
              <a:path extrusionOk="0" h="28248" w="31788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Desafio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3" name="Google Shape;453;p8"/>
          <p:cNvSpPr/>
          <p:nvPr/>
        </p:nvSpPr>
        <p:spPr>
          <a:xfrm>
            <a:off x="3825460" y="2174675"/>
            <a:ext cx="1188553" cy="966293"/>
          </a:xfrm>
          <a:custGeom>
            <a:rect b="b" l="l" r="r" t="t"/>
            <a:pathLst>
              <a:path extrusionOk="0" h="28248" w="31788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Resultados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4" name="Google Shape;454;p8"/>
          <p:cNvSpPr/>
          <p:nvPr/>
        </p:nvSpPr>
        <p:spPr>
          <a:xfrm>
            <a:off x="6932473" y="2228425"/>
            <a:ext cx="1108607" cy="858810"/>
          </a:xfrm>
          <a:custGeom>
            <a:rect b="b" l="l" r="r" t="t"/>
            <a:pathLst>
              <a:path extrusionOk="0" h="28248" w="31788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Solucion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55" name="Google Shape;455;p8"/>
          <p:cNvCxnSpPr/>
          <p:nvPr/>
        </p:nvCxnSpPr>
        <p:spPr>
          <a:xfrm flipH="1" rot="10800000">
            <a:off x="1858875" y="2662425"/>
            <a:ext cx="2056200" cy="76800"/>
          </a:xfrm>
          <a:prstGeom prst="curvedConnector3">
            <a:avLst>
              <a:gd fmla="val 50000" name="adj1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56" name="Google Shape;456;p8"/>
          <p:cNvCxnSpPr/>
          <p:nvPr/>
        </p:nvCxnSpPr>
        <p:spPr>
          <a:xfrm flipH="1" rot="10800000">
            <a:off x="5020675" y="2708625"/>
            <a:ext cx="1919100" cy="30600"/>
          </a:xfrm>
          <a:prstGeom prst="curvedConnector3">
            <a:avLst>
              <a:gd fmla="val 50000" name="adj1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57" name="Google Shape;457;p8"/>
          <p:cNvSpPr txBox="1"/>
          <p:nvPr>
            <p:ph idx="4294967295" type="subTitle"/>
          </p:nvPr>
        </p:nvSpPr>
        <p:spPr>
          <a:xfrm>
            <a:off x="675575" y="3445502"/>
            <a:ext cx="1572900" cy="7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None/>
            </a:pPr>
            <a:r>
              <a:rPr b="0" i="0" lang="en" sz="1300" u="none" cap="none" strike="noStrik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Realizar un </a:t>
            </a:r>
            <a:r>
              <a:rPr b="1" i="0" lang="en" sz="1300" u="none" cap="none" strike="noStrike">
                <a:solidFill>
                  <a:schemeClr val="dk1"/>
                </a:solidFill>
              </a:rPr>
              <a:t>modelo predictivo</a:t>
            </a:r>
            <a:r>
              <a:rPr b="0" i="0" lang="en" sz="1300" u="none" cap="none" strike="noStrik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 en base a un data set.</a:t>
            </a:r>
            <a:endParaRPr b="0" i="0" sz="1300" u="none" cap="none" strike="noStrike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458" name="Google Shape;458;p8"/>
          <p:cNvSpPr txBox="1"/>
          <p:nvPr>
            <p:ph idx="4294967295" type="subTitle"/>
          </p:nvPr>
        </p:nvSpPr>
        <p:spPr>
          <a:xfrm>
            <a:off x="3821725" y="3354652"/>
            <a:ext cx="1572900" cy="7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None/>
            </a:pPr>
            <a:r>
              <a:rPr b="0" i="0" lang="en" sz="1300" u="none" cap="none" strike="noStrik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La métrica que definirá cuál es el mejor modelo es el </a:t>
            </a:r>
            <a:r>
              <a:rPr b="1" lang="en" sz="1300"/>
              <a:t>Accuracy.</a:t>
            </a:r>
            <a:endParaRPr b="1" i="0" sz="1300" u="none" cap="none" strike="noStrike">
              <a:solidFill>
                <a:schemeClr val="dk1"/>
              </a:solidFill>
            </a:endParaRPr>
          </a:p>
        </p:txBody>
      </p:sp>
      <p:sp>
        <p:nvSpPr>
          <p:cNvPr id="459" name="Google Shape;459;p8"/>
          <p:cNvSpPr txBox="1"/>
          <p:nvPr>
            <p:ph idx="4294967295" type="subTitle"/>
          </p:nvPr>
        </p:nvSpPr>
        <p:spPr>
          <a:xfrm>
            <a:off x="6863125" y="3273177"/>
            <a:ext cx="1572900" cy="7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None/>
            </a:pPr>
            <a:r>
              <a:rPr b="0" i="0" lang="en" sz="1300" u="none" cap="none" strike="noStrik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Aportar una </a:t>
            </a:r>
            <a:r>
              <a:rPr b="1" i="0" lang="en" sz="1300" u="none" cap="none" strike="noStrike">
                <a:solidFill>
                  <a:schemeClr val="dk1"/>
                </a:solidFill>
              </a:rPr>
              <a:t>herramienta</a:t>
            </a:r>
            <a:r>
              <a:rPr b="0" i="0" lang="en" sz="1300" u="none" cap="none" strike="noStrik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 que permita dar diagnósticos más certeros.</a:t>
            </a:r>
            <a:endParaRPr b="0" i="0" sz="1300" u="none" cap="none" strike="noStrike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cxnSp>
        <p:nvCxnSpPr>
          <p:cNvPr id="460" name="Google Shape;460;p8"/>
          <p:cNvCxnSpPr/>
          <p:nvPr/>
        </p:nvCxnSpPr>
        <p:spPr>
          <a:xfrm flipH="1" rot="10800000">
            <a:off x="3086100" y="583500"/>
            <a:ext cx="1167000" cy="153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9"/>
          <p:cNvSpPr txBox="1"/>
          <p:nvPr>
            <p:ph type="title"/>
          </p:nvPr>
        </p:nvSpPr>
        <p:spPr>
          <a:xfrm>
            <a:off x="716550" y="1929275"/>
            <a:ext cx="6192600" cy="1610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4000">
                <a:solidFill>
                  <a:schemeClr val="lt1"/>
                </a:solidFill>
              </a:rPr>
              <a:t>FUENTE DE DATOS </a:t>
            </a:r>
            <a:endParaRPr sz="40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66" name="Google Shape;466;p9"/>
          <p:cNvSpPr txBox="1"/>
          <p:nvPr>
            <p:ph idx="2" type="title"/>
          </p:nvPr>
        </p:nvSpPr>
        <p:spPr>
          <a:xfrm>
            <a:off x="723300" y="845239"/>
            <a:ext cx="1498200" cy="112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02</a:t>
            </a:r>
            <a:endParaRPr/>
          </a:p>
        </p:txBody>
      </p:sp>
      <p:pic>
        <p:nvPicPr>
          <p:cNvPr id="467" name="Google Shape;467;p9"/>
          <p:cNvPicPr preferRelativeResize="0"/>
          <p:nvPr/>
        </p:nvPicPr>
        <p:blipFill>
          <a:blip r:embed="rId3">
            <a:alphaModFix amt="44000"/>
          </a:blip>
          <a:stretch>
            <a:fillRect/>
          </a:stretch>
        </p:blipFill>
        <p:spPr>
          <a:xfrm>
            <a:off x="7165738" y="0"/>
            <a:ext cx="1888412" cy="179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10"/>
          <p:cNvSpPr txBox="1"/>
          <p:nvPr>
            <p:ph idx="4" type="title"/>
          </p:nvPr>
        </p:nvSpPr>
        <p:spPr>
          <a:xfrm>
            <a:off x="719925" y="437700"/>
            <a:ext cx="7704000" cy="65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4000">
                <a:solidFill>
                  <a:schemeClr val="lt1"/>
                </a:solidFill>
              </a:rPr>
              <a:t>DATA SET</a:t>
            </a:r>
            <a:r>
              <a:rPr lang="en"/>
              <a:t> </a:t>
            </a:r>
            <a:endParaRPr/>
          </a:p>
        </p:txBody>
      </p:sp>
      <p:sp>
        <p:nvSpPr>
          <p:cNvPr id="473" name="Google Shape;473;p10"/>
          <p:cNvSpPr txBox="1"/>
          <p:nvPr>
            <p:ph type="title"/>
          </p:nvPr>
        </p:nvSpPr>
        <p:spPr>
          <a:xfrm>
            <a:off x="348750" y="1240450"/>
            <a:ext cx="4195800" cy="48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"/>
              <a:t>DATA SET de kaggle.com</a:t>
            </a:r>
            <a:endParaRPr/>
          </a:p>
        </p:txBody>
      </p:sp>
      <p:sp>
        <p:nvSpPr>
          <p:cNvPr id="474" name="Google Shape;474;p10"/>
          <p:cNvSpPr txBox="1"/>
          <p:nvPr>
            <p:ph idx="1" type="subTitle"/>
          </p:nvPr>
        </p:nvSpPr>
        <p:spPr>
          <a:xfrm>
            <a:off x="1061450" y="1727950"/>
            <a:ext cx="8030100" cy="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Autores:</a:t>
            </a:r>
            <a:r>
              <a:rPr lang="en" sz="11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Davide Chicco, Giuseppe Jurman. </a:t>
            </a:r>
            <a:endParaRPr sz="11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Publicación:</a:t>
            </a:r>
            <a:r>
              <a:rPr lang="en" sz="11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i="1" lang="en" sz="11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“Machine learning can predict survival of patients with heart failure from serum creatinine and ejection fraction alone”</a:t>
            </a:r>
            <a:r>
              <a:rPr lang="en" sz="11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en la revista de investigación BMC Medical Informatics and Decision Making (2020).</a:t>
            </a:r>
            <a:endParaRPr sz="11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Criterios de selección:</a:t>
            </a:r>
            <a:endParaRPr b="1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04800" lvl="0" marL="457200" marR="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●"/>
            </a:pPr>
            <a:r>
              <a:rPr lang="en" sz="12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No posee datos nulos </a:t>
            </a:r>
            <a:endParaRPr sz="12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04800" lvl="0" marL="4572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●"/>
            </a:pPr>
            <a:r>
              <a:rPr lang="en" sz="12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No posee datos duplicados</a:t>
            </a:r>
            <a:endParaRPr sz="12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0480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●"/>
            </a:pPr>
            <a:r>
              <a:rPr lang="en" sz="12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Sin variables categóricas</a:t>
            </a:r>
            <a:endParaRPr sz="12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0480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●"/>
            </a:pPr>
            <a:r>
              <a:rPr lang="en" sz="12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Información balanceada </a:t>
            </a:r>
            <a:endParaRPr sz="12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0480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●"/>
            </a:pPr>
            <a:r>
              <a:rPr lang="en" sz="12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Distribución normal</a:t>
            </a:r>
            <a:endParaRPr sz="12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0480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roxima Nova"/>
              <a:buChar char="●"/>
            </a:pPr>
            <a:r>
              <a:rPr lang="en" sz="12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Menos de 300 observaciones, permitiéndonos una carga rápida de las query, rapidez en el entrenamiento y optimizaciones</a:t>
            </a:r>
            <a:endParaRPr sz="12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700"/>
          </a:p>
        </p:txBody>
      </p:sp>
      <p:pic>
        <p:nvPicPr>
          <p:cNvPr id="475" name="Google Shape;475;p10"/>
          <p:cNvPicPr preferRelativeResize="0"/>
          <p:nvPr/>
        </p:nvPicPr>
        <p:blipFill rotWithShape="1">
          <a:blip r:embed="rId3">
            <a:alphaModFix amt="52000"/>
          </a:blip>
          <a:srcRect b="0" l="0" r="0" t="0"/>
          <a:stretch/>
        </p:blipFill>
        <p:spPr>
          <a:xfrm>
            <a:off x="6530895" y="746460"/>
            <a:ext cx="1092400" cy="127718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76" name="Google Shape;476;p10"/>
          <p:cNvCxnSpPr>
            <a:stCxn id="474" idx="0"/>
            <a:endCxn id="475" idx="1"/>
          </p:cNvCxnSpPr>
          <p:nvPr/>
        </p:nvCxnSpPr>
        <p:spPr>
          <a:xfrm rot="-5400000">
            <a:off x="5632250" y="829300"/>
            <a:ext cx="342900" cy="1454400"/>
          </a:xfrm>
          <a:prstGeom prst="curved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14090719bc1_1_11"/>
          <p:cNvSpPr txBox="1"/>
          <p:nvPr>
            <p:ph type="title"/>
          </p:nvPr>
        </p:nvSpPr>
        <p:spPr>
          <a:xfrm flipH="1">
            <a:off x="442775" y="61975"/>
            <a:ext cx="2234700" cy="65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2400">
                <a:solidFill>
                  <a:schemeClr val="lt1"/>
                </a:solidFill>
              </a:rPr>
              <a:t>VARIABLES </a:t>
            </a:r>
            <a:endParaRPr b="1" sz="2400">
              <a:solidFill>
                <a:schemeClr val="lt1"/>
              </a:solidFill>
            </a:endParaRPr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400">
              <a:solidFill>
                <a:schemeClr val="lt1"/>
              </a:solidFill>
            </a:endParaRPr>
          </a:p>
        </p:txBody>
      </p:sp>
      <p:graphicFrame>
        <p:nvGraphicFramePr>
          <p:cNvPr id="482" name="Google Shape;482;g14090719bc1_1_11"/>
          <p:cNvGraphicFramePr/>
          <p:nvPr/>
        </p:nvGraphicFramePr>
        <p:xfrm>
          <a:off x="-1348394" y="42857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{6738F174-1545-4128-B8BA-BE6D24726C8F}</a:tableStyleId>
              </a:tblPr>
              <a:tblGrid>
                <a:gridCol w="1791175"/>
                <a:gridCol w="2681350"/>
                <a:gridCol w="2518625"/>
                <a:gridCol w="3209550"/>
              </a:tblGrid>
              <a:tr h="5614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5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" sz="2000">
                          <a:solidFill>
                            <a:schemeClr val="dk1"/>
                          </a:solidFill>
                          <a:latin typeface="Kulim Park"/>
                          <a:ea typeface="Kulim Park"/>
                          <a:cs typeface="Kulim Park"/>
                          <a:sym typeface="Kulim Park"/>
                        </a:rPr>
                        <a:t>     Variable</a:t>
                      </a:r>
                      <a:endParaRPr sz="2000" u="none" cap="none" strike="noStrike">
                        <a:solidFill>
                          <a:schemeClr val="dk1"/>
                        </a:solidFill>
                        <a:latin typeface="Kulim Park"/>
                        <a:ea typeface="Kulim Park"/>
                        <a:cs typeface="Kulim Park"/>
                        <a:sym typeface="Kulim Park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5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" sz="2000">
                          <a:solidFill>
                            <a:schemeClr val="dk1"/>
                          </a:solidFill>
                          <a:latin typeface="Kulim Park"/>
                          <a:ea typeface="Kulim Park"/>
                          <a:cs typeface="Kulim Park"/>
                          <a:sym typeface="Kulim Park"/>
                        </a:rPr>
                        <a:t>Type</a:t>
                      </a:r>
                      <a:endParaRPr sz="2000" u="none" cap="none" strike="noStrike">
                        <a:solidFill>
                          <a:schemeClr val="dk1"/>
                        </a:solidFill>
                        <a:latin typeface="Kulim Park"/>
                        <a:ea typeface="Kulim Park"/>
                        <a:cs typeface="Kulim Park"/>
                        <a:sym typeface="Kulim Park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" sz="2000">
                          <a:solidFill>
                            <a:schemeClr val="dk1"/>
                          </a:solidFill>
                          <a:latin typeface="Kulim Park"/>
                          <a:ea typeface="Kulim Park"/>
                          <a:cs typeface="Kulim Park"/>
                          <a:sym typeface="Kulim Park"/>
                        </a:rPr>
                        <a:t>Descripción</a:t>
                      </a:r>
                      <a:endParaRPr sz="2000" u="none" cap="none" strike="noStrike">
                        <a:solidFill>
                          <a:schemeClr val="dk1"/>
                        </a:solidFill>
                        <a:latin typeface="Kulim Park"/>
                        <a:ea typeface="Kulim Park"/>
                        <a:cs typeface="Kulim Park"/>
                        <a:sym typeface="Kulim Park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92400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t/>
                      </a:r>
                      <a:endParaRPr sz="2000" u="none" cap="none" strike="noStrike">
                        <a:solidFill>
                          <a:schemeClr val="dk1"/>
                        </a:solidFill>
                        <a:latin typeface="Kulim Park"/>
                        <a:ea typeface="Kulim Park"/>
                        <a:cs typeface="Kulim Park"/>
                        <a:sym typeface="Kulim Park"/>
                      </a:endParaRPr>
                    </a:p>
                  </a:txBody>
                  <a:tcPr marT="0" marB="0" marR="91425" marL="0" anchor="ctr">
                    <a:lnL cap="flat" cmpd="sng" w="28575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35714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Edad</a:t>
                      </a:r>
                      <a:r>
                        <a:rPr lang="en" sz="11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 </a:t>
                      </a:r>
                      <a:endParaRPr sz="1600" u="none" cap="none" strike="noStrike">
                        <a:solidFill>
                          <a:schemeClr val="dk1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35714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float</a:t>
                      </a:r>
                      <a:endParaRPr>
                        <a:solidFill>
                          <a:schemeClr val="dk1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Edad del paciente</a:t>
                      </a:r>
                      <a:endParaRPr>
                        <a:solidFill>
                          <a:schemeClr val="dk1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92400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t/>
                      </a:r>
                      <a:endParaRPr sz="2000" u="none" cap="none" strike="noStrike">
                        <a:solidFill>
                          <a:schemeClr val="dk1"/>
                        </a:solidFill>
                        <a:latin typeface="Kulim Park"/>
                        <a:ea typeface="Kulim Park"/>
                        <a:cs typeface="Kulim Park"/>
                        <a:sym typeface="Kulim Park"/>
                      </a:endParaRPr>
                    </a:p>
                  </a:txBody>
                  <a:tcPr marT="0" marB="0" marR="91425" marL="0" anchor="ctr">
                    <a:lnL cap="flat" cmpd="sng" w="28575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Sexo</a:t>
                      </a:r>
                      <a:endParaRPr u="none" cap="none" strike="noStrike">
                        <a:solidFill>
                          <a:schemeClr val="dk1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integer</a:t>
                      </a:r>
                      <a:endParaRPr sz="1800" u="none" cap="none" strike="noStrike">
                        <a:solidFill>
                          <a:schemeClr val="dk2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Sexo del paciente</a:t>
                      </a:r>
                      <a:endParaRPr u="none" cap="none" strike="noStrike">
                        <a:solidFill>
                          <a:schemeClr val="dk1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92400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 u="none" cap="none" strike="noStrike">
                        <a:solidFill>
                          <a:schemeClr val="dk1"/>
                        </a:solidFill>
                        <a:latin typeface="Kulim Park"/>
                        <a:ea typeface="Kulim Park"/>
                        <a:cs typeface="Kulim Park"/>
                        <a:sym typeface="Kulim Park"/>
                      </a:endParaRPr>
                    </a:p>
                  </a:txBody>
                  <a:tcPr marT="0" marB="0" marR="91425" marL="0" anchor="ctr">
                    <a:lnL cap="flat" cmpd="sng" w="28575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Creatina Cinasa</a:t>
                      </a:r>
                      <a:endParaRPr>
                        <a:solidFill>
                          <a:schemeClr val="dk1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integer</a:t>
                      </a:r>
                      <a:endParaRPr>
                        <a:solidFill>
                          <a:schemeClr val="dk1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Nivel de la enzima CPK en sangre</a:t>
                      </a:r>
                      <a:endParaRPr>
                        <a:solidFill>
                          <a:schemeClr val="dk1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92400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 u="none" cap="none" strike="noStrike">
                        <a:solidFill>
                          <a:schemeClr val="dk1"/>
                        </a:solidFill>
                        <a:latin typeface="Kulim Park"/>
                        <a:ea typeface="Kulim Park"/>
                        <a:cs typeface="Kulim Park"/>
                        <a:sym typeface="Kulim Park"/>
                      </a:endParaRPr>
                    </a:p>
                  </a:txBody>
                  <a:tcPr marT="0" marB="0" marR="91425" marL="0" anchor="ctr">
                    <a:lnL cap="flat" cmpd="sng" w="28575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Fraccion de eyeccion</a:t>
                      </a:r>
                      <a:endParaRPr>
                        <a:solidFill>
                          <a:schemeClr val="dk1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integer</a:t>
                      </a:r>
                      <a:endParaRPr sz="1600">
                        <a:solidFill>
                          <a:schemeClr val="dk1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Porcentaje de sangre que bombea el </a:t>
                      </a:r>
                      <a:r>
                        <a:rPr lang="en" sz="1300">
                          <a:solidFill>
                            <a:schemeClr val="dk1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corazón</a:t>
                      </a:r>
                      <a:endParaRPr sz="1300">
                        <a:solidFill>
                          <a:schemeClr val="dk1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92400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 u="none" cap="none" strike="noStrike">
                        <a:solidFill>
                          <a:schemeClr val="dk1"/>
                        </a:solidFill>
                        <a:latin typeface="Kulim Park"/>
                        <a:ea typeface="Kulim Park"/>
                        <a:cs typeface="Kulim Park"/>
                        <a:sym typeface="Kulim Park"/>
                      </a:endParaRPr>
                    </a:p>
                  </a:txBody>
                  <a:tcPr marT="0" marB="0" marR="91425" marL="0" anchor="ctr">
                    <a:lnL cap="flat" cmpd="sng" w="28575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Plaquetas</a:t>
                      </a:r>
                      <a:endParaRPr>
                        <a:solidFill>
                          <a:schemeClr val="dk1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35714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float</a:t>
                      </a:r>
                      <a:endParaRPr sz="1600">
                        <a:solidFill>
                          <a:schemeClr val="dk1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Cantidad de plaquetas en sangre</a:t>
                      </a:r>
                      <a:endParaRPr>
                        <a:solidFill>
                          <a:schemeClr val="dk1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92400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 u="none" cap="none" strike="noStrike">
                        <a:solidFill>
                          <a:schemeClr val="dk1"/>
                        </a:solidFill>
                        <a:latin typeface="Kulim Park"/>
                        <a:ea typeface="Kulim Park"/>
                        <a:cs typeface="Kulim Park"/>
                        <a:sym typeface="Kulim Park"/>
                      </a:endParaRPr>
                    </a:p>
                  </a:txBody>
                  <a:tcPr marT="0" marB="0" marR="91425" marL="0" anchor="ctr">
                    <a:lnL cap="flat" cmpd="sng" w="28575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Diabetes</a:t>
                      </a:r>
                      <a:endParaRPr>
                        <a:solidFill>
                          <a:schemeClr val="dk1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integer</a:t>
                      </a:r>
                      <a:endParaRPr sz="1600">
                        <a:solidFill>
                          <a:schemeClr val="dk1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Pacientes con la </a:t>
                      </a:r>
                      <a:r>
                        <a:rPr lang="en">
                          <a:solidFill>
                            <a:schemeClr val="dk1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patología</a:t>
                      </a:r>
                      <a:endParaRPr>
                        <a:solidFill>
                          <a:schemeClr val="dk1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35425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 u="none" cap="none" strike="noStrike">
                        <a:solidFill>
                          <a:schemeClr val="dk1"/>
                        </a:solidFill>
                        <a:latin typeface="Kulim Park"/>
                        <a:ea typeface="Kulim Park"/>
                        <a:cs typeface="Kulim Park"/>
                        <a:sym typeface="Kulim Park"/>
                      </a:endParaRPr>
                    </a:p>
                  </a:txBody>
                  <a:tcPr marT="0" marB="0" marR="91425" marL="0" anchor="ctr">
                    <a:lnL cap="flat" cmpd="sng" w="28575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Sodio en Sangre</a:t>
                      </a:r>
                      <a:endParaRPr>
                        <a:solidFill>
                          <a:schemeClr val="dk1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integer</a:t>
                      </a:r>
                      <a:endParaRPr>
                        <a:solidFill>
                          <a:schemeClr val="dk1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Cantidad de Sodio en Sangre</a:t>
                      </a:r>
                      <a:endParaRPr sz="1300">
                        <a:solidFill>
                          <a:schemeClr val="dk1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14090719bc1_1_41"/>
          <p:cNvSpPr txBox="1"/>
          <p:nvPr>
            <p:ph type="title"/>
          </p:nvPr>
        </p:nvSpPr>
        <p:spPr>
          <a:xfrm flipH="1">
            <a:off x="66250" y="99900"/>
            <a:ext cx="2298300" cy="65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2400">
                <a:solidFill>
                  <a:schemeClr val="lt1"/>
                </a:solidFill>
              </a:rPr>
              <a:t>VARIABLES</a:t>
            </a:r>
            <a:endParaRPr/>
          </a:p>
        </p:txBody>
      </p:sp>
      <p:graphicFrame>
        <p:nvGraphicFramePr>
          <p:cNvPr id="488" name="Google Shape;488;g14090719bc1_1_41"/>
          <p:cNvGraphicFramePr/>
          <p:nvPr/>
        </p:nvGraphicFramePr>
        <p:xfrm>
          <a:off x="-588819" y="58287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{6738F174-1545-4128-B8BA-BE6D24726C8F}</a:tableStyleId>
              </a:tblPr>
              <a:tblGrid>
                <a:gridCol w="1054200"/>
                <a:gridCol w="2742775"/>
                <a:gridCol w="2365050"/>
                <a:gridCol w="3347750"/>
              </a:tblGrid>
              <a:tr h="6049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5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t/>
                      </a:r>
                      <a:endParaRPr sz="2000" u="none" cap="none" strike="noStrike">
                        <a:solidFill>
                          <a:schemeClr val="dk1"/>
                        </a:solidFill>
                        <a:latin typeface="Kulim Park"/>
                        <a:ea typeface="Kulim Park"/>
                        <a:cs typeface="Kulim Park"/>
                        <a:sym typeface="Kulim Park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5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t/>
                      </a:r>
                      <a:endParaRPr sz="2000" u="none" cap="none" strike="noStrike">
                        <a:solidFill>
                          <a:schemeClr val="dk1"/>
                        </a:solidFill>
                        <a:latin typeface="Kulim Park"/>
                        <a:ea typeface="Kulim Park"/>
                        <a:cs typeface="Kulim Park"/>
                        <a:sym typeface="Kulim Park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t/>
                      </a:r>
                      <a:endParaRPr sz="2000" u="none" cap="none" strike="noStrike">
                        <a:solidFill>
                          <a:schemeClr val="dk1"/>
                        </a:solidFill>
                        <a:latin typeface="Kulim Park"/>
                        <a:ea typeface="Kulim Park"/>
                        <a:cs typeface="Kulim Park"/>
                        <a:sym typeface="Kulim Park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38325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t/>
                      </a:r>
                      <a:endParaRPr sz="2000" u="none" cap="none" strike="noStrike">
                        <a:solidFill>
                          <a:schemeClr val="dk1"/>
                        </a:solidFill>
                        <a:latin typeface="Kulim Park"/>
                        <a:ea typeface="Kulim Park"/>
                        <a:cs typeface="Kulim Park"/>
                        <a:sym typeface="Kulim Park"/>
                      </a:endParaRPr>
                    </a:p>
                  </a:txBody>
                  <a:tcPr marT="0" marB="0" marR="91425" marL="0" anchor="ctr">
                    <a:lnL cap="flat" cmpd="sng" w="28575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Anemia</a:t>
                      </a:r>
                      <a:endParaRPr u="none" cap="none" strike="noStrike">
                        <a:solidFill>
                          <a:schemeClr val="dk1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integer</a:t>
                      </a:r>
                      <a:endParaRPr sz="1800" u="none" cap="none" strike="noStrike">
                        <a:solidFill>
                          <a:schemeClr val="dk1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0.76</a:t>
                      </a:r>
                      <a:endParaRPr sz="1600" u="none" cap="none" strike="noStrike">
                        <a:solidFill>
                          <a:schemeClr val="dk1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38325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t/>
                      </a:r>
                      <a:endParaRPr sz="2000" u="none" cap="none" strike="noStrike">
                        <a:solidFill>
                          <a:schemeClr val="dk1"/>
                        </a:solidFill>
                        <a:latin typeface="Kulim Park"/>
                        <a:ea typeface="Kulim Park"/>
                        <a:cs typeface="Kulim Park"/>
                        <a:sym typeface="Kulim Park"/>
                      </a:endParaRPr>
                    </a:p>
                  </a:txBody>
                  <a:tcPr marT="0" marB="0" marR="91425" marL="0" anchor="ctr">
                    <a:lnL cap="flat" cmpd="sng" w="28575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Hipertension</a:t>
                      </a:r>
                      <a:endParaRPr u="none" cap="none" strike="noStrike">
                        <a:solidFill>
                          <a:schemeClr val="dk1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integer</a:t>
                      </a:r>
                      <a:endParaRPr sz="1800" u="none" cap="none" strike="noStrike">
                        <a:solidFill>
                          <a:schemeClr val="dk2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0.76</a:t>
                      </a:r>
                      <a:endParaRPr sz="1600" u="none" cap="none" strike="noStrike">
                        <a:solidFill>
                          <a:schemeClr val="dk1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38325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 u="none" cap="none" strike="noStrike">
                        <a:solidFill>
                          <a:schemeClr val="dk1"/>
                        </a:solidFill>
                        <a:latin typeface="Kulim Park"/>
                        <a:ea typeface="Kulim Park"/>
                        <a:cs typeface="Kulim Park"/>
                        <a:sym typeface="Kulim Park"/>
                      </a:endParaRPr>
                    </a:p>
                  </a:txBody>
                  <a:tcPr marT="0" marB="0" marR="91425" marL="0" anchor="ctr">
                    <a:lnL cap="flat" cmpd="sng" w="28575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Fumador</a:t>
                      </a:r>
                      <a:endParaRPr>
                        <a:solidFill>
                          <a:schemeClr val="dk1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integer</a:t>
                      </a:r>
                      <a:endParaRPr sz="1600">
                        <a:solidFill>
                          <a:schemeClr val="dk1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Consumo de Tabaco del paciente</a:t>
                      </a:r>
                      <a:endParaRPr>
                        <a:solidFill>
                          <a:schemeClr val="dk1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38325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 u="none" cap="none" strike="noStrike">
                        <a:solidFill>
                          <a:schemeClr val="dk1"/>
                        </a:solidFill>
                        <a:latin typeface="Kulim Park"/>
                        <a:ea typeface="Kulim Park"/>
                        <a:cs typeface="Kulim Park"/>
                        <a:sym typeface="Kulim Park"/>
                      </a:endParaRPr>
                    </a:p>
                  </a:txBody>
                  <a:tcPr marT="0" marB="0" marR="91425" marL="0" anchor="ctr">
                    <a:lnL cap="flat" cmpd="sng" w="28575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Tiempo</a:t>
                      </a:r>
                      <a:endParaRPr>
                        <a:solidFill>
                          <a:schemeClr val="dk1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integer</a:t>
                      </a:r>
                      <a:endParaRPr sz="1600">
                        <a:solidFill>
                          <a:schemeClr val="dk1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Tiempo de Observacion del paciente</a:t>
                      </a:r>
                      <a:endParaRPr>
                        <a:solidFill>
                          <a:schemeClr val="dk1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38325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 u="none" cap="none" strike="noStrike">
                        <a:solidFill>
                          <a:schemeClr val="dk1"/>
                        </a:solidFill>
                        <a:latin typeface="Kulim Park"/>
                        <a:ea typeface="Kulim Park"/>
                        <a:cs typeface="Kulim Park"/>
                        <a:sym typeface="Kulim Park"/>
                      </a:endParaRPr>
                    </a:p>
                  </a:txBody>
                  <a:tcPr marT="0" marB="0" marR="91425" marL="0" anchor="ctr">
                    <a:lnL cap="flat" cmpd="sng" w="28575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Creatina en sangre</a:t>
                      </a:r>
                      <a:endParaRPr sz="1600">
                        <a:solidFill>
                          <a:schemeClr val="dk1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float</a:t>
                      </a:r>
                      <a:endParaRPr sz="1600">
                        <a:solidFill>
                          <a:schemeClr val="dk1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Desecho generado por los </a:t>
                      </a:r>
                      <a:r>
                        <a:rPr lang="en">
                          <a:solidFill>
                            <a:schemeClr val="dk1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músculos</a:t>
                      </a:r>
                      <a:endParaRPr>
                        <a:solidFill>
                          <a:schemeClr val="dk1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38325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 u="none" cap="none" strike="noStrike">
                        <a:solidFill>
                          <a:schemeClr val="dk1"/>
                        </a:solidFill>
                        <a:latin typeface="Kulim Park"/>
                        <a:ea typeface="Kulim Park"/>
                        <a:cs typeface="Kulim Park"/>
                        <a:sym typeface="Kulim Park"/>
                      </a:endParaRPr>
                    </a:p>
                  </a:txBody>
                  <a:tcPr marT="0" marB="0" marR="91425" marL="0" anchor="ctr">
                    <a:lnL cap="flat" cmpd="sng" w="28575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Muerte</a:t>
                      </a:r>
                      <a:endParaRPr b="1" sz="1600">
                        <a:solidFill>
                          <a:schemeClr val="dk1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integer</a:t>
                      </a:r>
                      <a:endParaRPr sz="1600">
                        <a:solidFill>
                          <a:schemeClr val="dk1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Variable Target</a:t>
                      </a:r>
                      <a:endParaRPr b="1">
                        <a:solidFill>
                          <a:schemeClr val="dk1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12"/>
          <p:cNvSpPr txBox="1"/>
          <p:nvPr>
            <p:ph type="title"/>
          </p:nvPr>
        </p:nvSpPr>
        <p:spPr>
          <a:xfrm>
            <a:off x="296400" y="2190275"/>
            <a:ext cx="8551200" cy="1610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4000">
                <a:solidFill>
                  <a:schemeClr val="lt1"/>
                </a:solidFill>
              </a:rPr>
              <a:t>EXPLORATORY DATA ANALYSIS (EDA)</a:t>
            </a:r>
            <a:endParaRPr sz="40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94" name="Google Shape;494;p12"/>
          <p:cNvSpPr txBox="1"/>
          <p:nvPr>
            <p:ph idx="2" type="title"/>
          </p:nvPr>
        </p:nvSpPr>
        <p:spPr>
          <a:xfrm>
            <a:off x="723300" y="845239"/>
            <a:ext cx="1498200" cy="112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03</a:t>
            </a:r>
            <a:endParaRPr/>
          </a:p>
        </p:txBody>
      </p:sp>
      <p:pic>
        <p:nvPicPr>
          <p:cNvPr id="495" name="Google Shape;495;p12"/>
          <p:cNvPicPr preferRelativeResize="0"/>
          <p:nvPr/>
        </p:nvPicPr>
        <p:blipFill>
          <a:blip r:embed="rId3">
            <a:alphaModFix amt="44000"/>
          </a:blip>
          <a:stretch>
            <a:fillRect/>
          </a:stretch>
        </p:blipFill>
        <p:spPr>
          <a:xfrm>
            <a:off x="7213950" y="-1"/>
            <a:ext cx="1930050" cy="18297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16"/>
          <p:cNvSpPr txBox="1"/>
          <p:nvPr>
            <p:ph type="title"/>
          </p:nvPr>
        </p:nvSpPr>
        <p:spPr>
          <a:xfrm flipH="1">
            <a:off x="304800" y="76200"/>
            <a:ext cx="3310800" cy="65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chemeClr val="lt1"/>
                </a:solidFill>
              </a:rPr>
              <a:t>COMORBILIDADES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01" name="Google Shape;501;p16"/>
          <p:cNvSpPr txBox="1"/>
          <p:nvPr/>
        </p:nvSpPr>
        <p:spPr>
          <a:xfrm>
            <a:off x="552725" y="3514500"/>
            <a:ext cx="82017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"/>
              <a:buChar char="❏"/>
            </a:pPr>
            <a:r>
              <a:rPr lang="en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En un análisis más detallado de la muestra de fallecidos, observamos que aquellos que padecen anemia, tienen una mayor probabilidad de sufrir un ataque cardiaco, ya que el 45% de los fallecidos eran anémicos. </a:t>
            </a:r>
            <a:endParaRPr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-31750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"/>
              <a:buChar char="❏"/>
            </a:pPr>
            <a:r>
              <a:rPr lang="en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La diabetes queda en un segundo puesto ya que un 40% de los fallecidos eran diabéticos.</a:t>
            </a:r>
            <a:endParaRPr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-31750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"/>
              <a:buChar char="❏"/>
            </a:pPr>
            <a:r>
              <a:rPr lang="en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La hipertensión en el tercer puesto, ya que el 39% de los fallecidos poseían dicha patología.</a:t>
            </a:r>
            <a:endParaRPr sz="650"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502" name="Google Shape;502;p16"/>
          <p:cNvSpPr txBox="1"/>
          <p:nvPr/>
        </p:nvSpPr>
        <p:spPr>
          <a:xfrm>
            <a:off x="3476875" y="228150"/>
            <a:ext cx="5367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100">
                <a:latin typeface="Proxima Nova"/>
                <a:ea typeface="Proxima Nova"/>
                <a:cs typeface="Proxima Nova"/>
                <a:sym typeface="Proxima Nova"/>
              </a:rPr>
              <a:t>¿Las patologías clínicas son inductores de mortalidad por ataque cardíaco?</a:t>
            </a:r>
            <a:endParaRPr b="1">
              <a:latin typeface="Manrope"/>
              <a:ea typeface="Manrope"/>
              <a:cs typeface="Manrope"/>
              <a:sym typeface="Manrope"/>
            </a:endParaRPr>
          </a:p>
        </p:txBody>
      </p:sp>
      <p:pic>
        <p:nvPicPr>
          <p:cNvPr id="503" name="Google Shape;50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8375" y="838650"/>
            <a:ext cx="6018000" cy="3009000"/>
          </a:xfrm>
          <a:prstGeom prst="rect">
            <a:avLst/>
          </a:prstGeom>
          <a:noFill/>
          <a:ln>
            <a:noFill/>
          </a:ln>
        </p:spPr>
      </p:pic>
      <p:sp>
        <p:nvSpPr>
          <p:cNvPr id="504" name="Google Shape;504;p16"/>
          <p:cNvSpPr txBox="1"/>
          <p:nvPr/>
        </p:nvSpPr>
        <p:spPr>
          <a:xfrm>
            <a:off x="4085050" y="711050"/>
            <a:ext cx="150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anrope"/>
                <a:ea typeface="Manrope"/>
                <a:cs typeface="Manrope"/>
                <a:sym typeface="Manrope"/>
              </a:rPr>
              <a:t>Anemia</a:t>
            </a:r>
            <a:endParaRPr b="1"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505" name="Google Shape;505;p16"/>
          <p:cNvSpPr txBox="1"/>
          <p:nvPr/>
        </p:nvSpPr>
        <p:spPr>
          <a:xfrm>
            <a:off x="2221975" y="1350400"/>
            <a:ext cx="150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anrope"/>
                <a:ea typeface="Manrope"/>
                <a:cs typeface="Manrope"/>
                <a:sym typeface="Manrope"/>
              </a:rPr>
              <a:t>Diabetes</a:t>
            </a:r>
            <a:endParaRPr b="1"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506" name="Google Shape;506;p16"/>
          <p:cNvSpPr txBox="1"/>
          <p:nvPr/>
        </p:nvSpPr>
        <p:spPr>
          <a:xfrm>
            <a:off x="5958950" y="1692175"/>
            <a:ext cx="150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anrope"/>
                <a:ea typeface="Manrope"/>
                <a:cs typeface="Manrope"/>
                <a:sym typeface="Manrope"/>
              </a:rPr>
              <a:t>Hipertensión</a:t>
            </a:r>
            <a:endParaRPr b="1">
              <a:latin typeface="Manrope"/>
              <a:ea typeface="Manrope"/>
              <a:cs typeface="Manrope"/>
              <a:sym typeface="Manrope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14"/>
          <p:cNvSpPr txBox="1"/>
          <p:nvPr/>
        </p:nvSpPr>
        <p:spPr>
          <a:xfrm>
            <a:off x="3792175" y="4048200"/>
            <a:ext cx="4612200" cy="657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512" name="Google Shape;512;p14"/>
          <p:cNvSpPr txBox="1"/>
          <p:nvPr>
            <p:ph idx="4294967295" type="subTitle"/>
          </p:nvPr>
        </p:nvSpPr>
        <p:spPr>
          <a:xfrm flipH="1">
            <a:off x="640075" y="3371425"/>
            <a:ext cx="8060700" cy="23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None/>
            </a:pPr>
            <a:r>
              <a:rPr b="0" i="0" lang="en" sz="1700" u="none" cap="none" strike="noStrik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Al separar la muestra por </a:t>
            </a:r>
            <a:r>
              <a:rPr lang="en" sz="1700"/>
              <a:t>población,</a:t>
            </a:r>
            <a:r>
              <a:rPr b="0" i="0" lang="en" sz="1700" u="none" cap="none" strike="noStrik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 </a:t>
            </a:r>
            <a:r>
              <a:rPr lang="en" sz="1700"/>
              <a:t>h</a:t>
            </a:r>
            <a:r>
              <a:rPr b="0" i="0" lang="en" sz="1700" u="none" cap="none" strike="noStrik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ombre</a:t>
            </a:r>
            <a:r>
              <a:rPr lang="en" sz="1700"/>
              <a:t>/</a:t>
            </a:r>
            <a:r>
              <a:rPr b="0" i="0" lang="en" sz="1700" u="none" cap="none" strike="noStrik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mujer</a:t>
            </a:r>
            <a:r>
              <a:rPr lang="en" sz="1700"/>
              <a:t> y </a:t>
            </a:r>
            <a:r>
              <a:rPr b="0" i="0" lang="en" sz="1700" u="none" cap="none" strike="noStrik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compararlos con su propio género, la diferencia entre hombres y mujeres que padecen un ataque cardíaco es poco significativa</a:t>
            </a:r>
            <a:r>
              <a:rPr lang="en" sz="1700"/>
              <a:t>. </a:t>
            </a:r>
            <a:endParaRPr sz="17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None/>
            </a:pPr>
            <a:r>
              <a:rPr b="1" lang="en" sz="1700"/>
              <a:t>P</a:t>
            </a:r>
            <a:r>
              <a:rPr b="1" i="0" lang="en" sz="1700" u="none" cap="none" strike="noStrike">
                <a:solidFill>
                  <a:schemeClr val="dk1"/>
                </a:solidFill>
              </a:rPr>
              <a:t>odemos concluir que el sexo no es un factor determinante a la hora de </a:t>
            </a:r>
            <a:r>
              <a:rPr b="1" lang="en" sz="1700"/>
              <a:t>padecer un ataque cardiaco.</a:t>
            </a:r>
            <a:endParaRPr b="1" i="0" sz="1700" u="none" cap="none" strike="noStrike">
              <a:solidFill>
                <a:schemeClr val="dk1"/>
              </a:solidFill>
            </a:endParaRPr>
          </a:p>
        </p:txBody>
      </p:sp>
      <p:pic>
        <p:nvPicPr>
          <p:cNvPr id="513" name="Google Shape;51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34625" y="1466963"/>
            <a:ext cx="295275" cy="20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4" name="Google Shape;514;p14"/>
          <p:cNvPicPr preferRelativeResize="0"/>
          <p:nvPr/>
        </p:nvPicPr>
        <p:blipFill>
          <a:blip r:embed="rId4">
            <a:alphaModFix amt="48000"/>
          </a:blip>
          <a:stretch>
            <a:fillRect/>
          </a:stretch>
        </p:blipFill>
        <p:spPr>
          <a:xfrm>
            <a:off x="7334625" y="1760588"/>
            <a:ext cx="295275" cy="200365"/>
          </a:xfrm>
          <a:prstGeom prst="rect">
            <a:avLst/>
          </a:prstGeom>
          <a:noFill/>
          <a:ln>
            <a:noFill/>
          </a:ln>
        </p:spPr>
      </p:pic>
      <p:sp>
        <p:nvSpPr>
          <p:cNvPr id="515" name="Google Shape;515;p14"/>
          <p:cNvSpPr txBox="1"/>
          <p:nvPr/>
        </p:nvSpPr>
        <p:spPr>
          <a:xfrm>
            <a:off x="7706100" y="1395525"/>
            <a:ext cx="12813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rPr>
              <a:t>Mueren</a:t>
            </a:r>
            <a:endParaRPr sz="1600">
              <a:solidFill>
                <a:schemeClr val="dk1"/>
              </a:solidFill>
              <a:latin typeface="Kulim Park"/>
              <a:ea typeface="Kulim Park"/>
              <a:cs typeface="Kulim Park"/>
              <a:sym typeface="Kulim Par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rPr>
              <a:t>Sobreviven</a:t>
            </a:r>
            <a:endParaRPr sz="1600">
              <a:solidFill>
                <a:schemeClr val="dk1"/>
              </a:solidFill>
              <a:latin typeface="Kulim Park"/>
              <a:ea typeface="Kulim Park"/>
              <a:cs typeface="Kulim Park"/>
              <a:sym typeface="Kulim Park"/>
            </a:endParaRPr>
          </a:p>
        </p:txBody>
      </p:sp>
      <p:sp>
        <p:nvSpPr>
          <p:cNvPr id="516" name="Google Shape;516;p14"/>
          <p:cNvSpPr txBox="1"/>
          <p:nvPr>
            <p:ph type="title"/>
          </p:nvPr>
        </p:nvSpPr>
        <p:spPr>
          <a:xfrm flipH="1">
            <a:off x="633775" y="76200"/>
            <a:ext cx="3310800" cy="65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chemeClr val="lt1"/>
                </a:solidFill>
              </a:rPr>
              <a:t>GENERO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17" name="Google Shape;517;p14"/>
          <p:cNvSpPr txBox="1"/>
          <p:nvPr/>
        </p:nvSpPr>
        <p:spPr>
          <a:xfrm>
            <a:off x="2234200" y="228150"/>
            <a:ext cx="5367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>
                <a:latin typeface="Proxima Nova"/>
                <a:ea typeface="Proxima Nova"/>
                <a:cs typeface="Proxima Nova"/>
                <a:sym typeface="Proxima Nova"/>
              </a:rPr>
              <a:t>¿El género es un factor determinante de la mortalidad por ataque cardíaco?</a:t>
            </a:r>
            <a:endParaRPr>
              <a:latin typeface="Manrope"/>
              <a:ea typeface="Manrope"/>
              <a:cs typeface="Manrope"/>
              <a:sym typeface="Manrope"/>
            </a:endParaRPr>
          </a:p>
        </p:txBody>
      </p:sp>
      <p:pic>
        <p:nvPicPr>
          <p:cNvPr id="518" name="Google Shape;518;p14"/>
          <p:cNvPicPr preferRelativeResize="0"/>
          <p:nvPr/>
        </p:nvPicPr>
        <p:blipFill rotWithShape="1">
          <a:blip r:embed="rId5">
            <a:alphaModFix amt="34000"/>
          </a:blip>
          <a:srcRect b="0" l="0" r="51538" t="0"/>
          <a:stretch/>
        </p:blipFill>
        <p:spPr>
          <a:xfrm>
            <a:off x="1814525" y="886950"/>
            <a:ext cx="997450" cy="1372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p14"/>
          <p:cNvPicPr preferRelativeResize="0"/>
          <p:nvPr/>
        </p:nvPicPr>
        <p:blipFill rotWithShape="1">
          <a:blip r:embed="rId5">
            <a:alphaModFix/>
          </a:blip>
          <a:srcRect b="0" l="0" r="51538" t="0"/>
          <a:stretch/>
        </p:blipFill>
        <p:spPr>
          <a:xfrm>
            <a:off x="2634300" y="1570175"/>
            <a:ext cx="997450" cy="1372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" name="Google Shape;520;p14"/>
          <p:cNvPicPr preferRelativeResize="0"/>
          <p:nvPr/>
        </p:nvPicPr>
        <p:blipFill rotWithShape="1">
          <a:blip r:embed="rId5">
            <a:alphaModFix amt="34000"/>
          </a:blip>
          <a:srcRect b="0" l="51538" r="0" t="0"/>
          <a:stretch/>
        </p:blipFill>
        <p:spPr>
          <a:xfrm>
            <a:off x="4552700" y="817850"/>
            <a:ext cx="997450" cy="1372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1" name="Google Shape;521;p14"/>
          <p:cNvPicPr preferRelativeResize="0"/>
          <p:nvPr/>
        </p:nvPicPr>
        <p:blipFill rotWithShape="1">
          <a:blip r:embed="rId5">
            <a:alphaModFix/>
          </a:blip>
          <a:srcRect b="0" l="49018" r="2519" t="0"/>
          <a:stretch/>
        </p:blipFill>
        <p:spPr>
          <a:xfrm>
            <a:off x="5146775" y="1570175"/>
            <a:ext cx="997450" cy="1372125"/>
          </a:xfrm>
          <a:prstGeom prst="rect">
            <a:avLst/>
          </a:prstGeom>
          <a:noFill/>
          <a:ln>
            <a:noFill/>
          </a:ln>
        </p:spPr>
      </p:pic>
      <p:sp>
        <p:nvSpPr>
          <p:cNvPr id="522" name="Google Shape;522;p14"/>
          <p:cNvSpPr txBox="1"/>
          <p:nvPr/>
        </p:nvSpPr>
        <p:spPr>
          <a:xfrm>
            <a:off x="5823775" y="2542100"/>
            <a:ext cx="70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anrope"/>
                <a:ea typeface="Manrope"/>
                <a:cs typeface="Manrope"/>
                <a:sym typeface="Manrope"/>
              </a:rPr>
              <a:t>32%</a:t>
            </a:r>
            <a:endParaRPr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523" name="Google Shape;523;p14"/>
          <p:cNvSpPr txBox="1"/>
          <p:nvPr/>
        </p:nvSpPr>
        <p:spPr>
          <a:xfrm>
            <a:off x="4369175" y="1776675"/>
            <a:ext cx="70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anrope"/>
                <a:ea typeface="Manrope"/>
                <a:cs typeface="Manrope"/>
                <a:sym typeface="Manrope"/>
              </a:rPr>
              <a:t>68</a:t>
            </a:r>
            <a:r>
              <a:rPr lang="en">
                <a:latin typeface="Manrope"/>
                <a:ea typeface="Manrope"/>
                <a:cs typeface="Manrope"/>
                <a:sym typeface="Manrope"/>
              </a:rPr>
              <a:t>%</a:t>
            </a:r>
            <a:endParaRPr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524" name="Google Shape;524;p14"/>
          <p:cNvSpPr txBox="1"/>
          <p:nvPr/>
        </p:nvSpPr>
        <p:spPr>
          <a:xfrm>
            <a:off x="1619150" y="1776675"/>
            <a:ext cx="70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anrope"/>
                <a:ea typeface="Manrope"/>
                <a:cs typeface="Manrope"/>
                <a:sym typeface="Manrope"/>
              </a:rPr>
              <a:t>67,6%</a:t>
            </a:r>
            <a:endParaRPr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525" name="Google Shape;525;p14"/>
          <p:cNvSpPr txBox="1"/>
          <p:nvPr/>
        </p:nvSpPr>
        <p:spPr>
          <a:xfrm>
            <a:off x="2399100" y="2524050"/>
            <a:ext cx="70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anrope"/>
                <a:ea typeface="Manrope"/>
                <a:cs typeface="Manrope"/>
                <a:sym typeface="Manrope"/>
              </a:rPr>
              <a:t>32,4</a:t>
            </a:r>
            <a:r>
              <a:rPr lang="en">
                <a:latin typeface="Manrope"/>
                <a:ea typeface="Manrope"/>
                <a:cs typeface="Manrope"/>
                <a:sym typeface="Manrope"/>
              </a:rPr>
              <a:t>%</a:t>
            </a:r>
            <a:endParaRPr>
              <a:latin typeface="Manrope"/>
              <a:ea typeface="Manrope"/>
              <a:cs typeface="Manrope"/>
              <a:sym typeface="Manrope"/>
            </a:endParaRPr>
          </a:p>
        </p:txBody>
      </p:sp>
      <p:cxnSp>
        <p:nvCxnSpPr>
          <p:cNvPr id="526" name="Google Shape;526;p14"/>
          <p:cNvCxnSpPr/>
          <p:nvPr/>
        </p:nvCxnSpPr>
        <p:spPr>
          <a:xfrm>
            <a:off x="3346975" y="787525"/>
            <a:ext cx="1242900" cy="2301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7" name="Google Shape;527;p14"/>
          <p:cNvSpPr/>
          <p:nvPr/>
        </p:nvSpPr>
        <p:spPr>
          <a:xfrm>
            <a:off x="393750" y="1968800"/>
            <a:ext cx="1281300" cy="1119600"/>
          </a:xfrm>
          <a:prstGeom prst="ellipse">
            <a:avLst/>
          </a:prstGeom>
          <a:solidFill>
            <a:srgbClr val="CC4125"/>
          </a:solidFill>
          <a:ln cap="flat" cmpd="sng" w="9525">
            <a:solidFill>
              <a:srgbClr val="887C6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6"/>
                </a:solidFill>
              </a:rPr>
              <a:t>Prom Edad Muerte </a:t>
            </a:r>
            <a:endParaRPr sz="1100">
              <a:solidFill>
                <a:schemeClr val="accent6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6"/>
                </a:solidFill>
              </a:rPr>
              <a:t>66 años</a:t>
            </a:r>
            <a:endParaRPr sz="1100">
              <a:solidFill>
                <a:schemeClr val="accent6"/>
              </a:solidFill>
            </a:endParaRPr>
          </a:p>
        </p:txBody>
      </p:sp>
      <p:sp>
        <p:nvSpPr>
          <p:cNvPr id="528" name="Google Shape;528;p14"/>
          <p:cNvSpPr/>
          <p:nvPr/>
        </p:nvSpPr>
        <p:spPr>
          <a:xfrm>
            <a:off x="5801738" y="657075"/>
            <a:ext cx="1281300" cy="1119600"/>
          </a:xfrm>
          <a:prstGeom prst="ellipse">
            <a:avLst/>
          </a:prstGeom>
          <a:solidFill>
            <a:srgbClr val="CC4125"/>
          </a:solidFill>
          <a:ln cap="flat" cmpd="sng" w="9525">
            <a:solidFill>
              <a:srgbClr val="887C6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6"/>
                </a:solidFill>
              </a:rPr>
              <a:t>Prom Edad Muerte </a:t>
            </a:r>
            <a:endParaRPr sz="1100">
              <a:solidFill>
                <a:schemeClr val="accent6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6"/>
                </a:solidFill>
              </a:rPr>
              <a:t>62 años</a:t>
            </a:r>
            <a:endParaRPr sz="1100">
              <a:solidFill>
                <a:schemeClr val="accent6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17"/>
          <p:cNvSpPr txBox="1"/>
          <p:nvPr>
            <p:ph type="title"/>
          </p:nvPr>
        </p:nvSpPr>
        <p:spPr>
          <a:xfrm flipH="1">
            <a:off x="0" y="0"/>
            <a:ext cx="5878200" cy="65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chemeClr val="lt1"/>
                </a:solidFill>
              </a:rPr>
              <a:t>OTRAS HIPÓTESIS ANALIZADAS</a:t>
            </a:r>
            <a:endParaRPr/>
          </a:p>
        </p:txBody>
      </p:sp>
      <p:sp>
        <p:nvSpPr>
          <p:cNvPr id="534" name="Google Shape;534;p17"/>
          <p:cNvSpPr txBox="1"/>
          <p:nvPr/>
        </p:nvSpPr>
        <p:spPr>
          <a:xfrm>
            <a:off x="3792175" y="4048200"/>
            <a:ext cx="4612200" cy="657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535" name="Google Shape;535;p17"/>
          <p:cNvSpPr txBox="1"/>
          <p:nvPr>
            <p:ph idx="4294967295" type="subTitle"/>
          </p:nvPr>
        </p:nvSpPr>
        <p:spPr>
          <a:xfrm flipH="1">
            <a:off x="549250" y="1358775"/>
            <a:ext cx="5984100" cy="13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Podemos inferir que el consumo de tabaco no es un factor determinante a la hora de predecir pacientes con posibles ataques cardíacos, ya que de los pacientes que fallecieron por enfermedades cardiovasculares </a:t>
            </a:r>
            <a:r>
              <a:rPr b="1" lang="en" sz="1300"/>
              <a:t>sólo</a:t>
            </a:r>
            <a:r>
              <a:rPr b="1" lang="en" sz="1300"/>
              <a:t> un tercio eran fumadores</a:t>
            </a:r>
            <a:r>
              <a:rPr b="1" lang="en" sz="1500"/>
              <a:t>.</a:t>
            </a:r>
            <a:endParaRPr b="1" sz="1500"/>
          </a:p>
        </p:txBody>
      </p:sp>
      <p:sp>
        <p:nvSpPr>
          <p:cNvPr id="536" name="Google Shape;536;p17"/>
          <p:cNvSpPr txBox="1"/>
          <p:nvPr/>
        </p:nvSpPr>
        <p:spPr>
          <a:xfrm>
            <a:off x="278600" y="880950"/>
            <a:ext cx="61785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300">
                <a:latin typeface="Proxima Nova"/>
                <a:ea typeface="Proxima Nova"/>
                <a:cs typeface="Proxima Nova"/>
                <a:sym typeface="Proxima Nova"/>
              </a:rPr>
              <a:t>El consumo de tabaco es un factor predictor de mortalidad por ataque cardíaco?</a:t>
            </a:r>
            <a:endParaRPr b="1" sz="1600"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537" name="Google Shape;537;p17"/>
          <p:cNvSpPr txBox="1"/>
          <p:nvPr>
            <p:ph idx="4294967295" type="title"/>
          </p:nvPr>
        </p:nvSpPr>
        <p:spPr>
          <a:xfrm flipH="1">
            <a:off x="5383775" y="3183300"/>
            <a:ext cx="33564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1400"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000"/>
          </a:p>
        </p:txBody>
      </p:sp>
      <p:sp>
        <p:nvSpPr>
          <p:cNvPr id="538" name="Google Shape;538;p17"/>
          <p:cNvSpPr txBox="1"/>
          <p:nvPr>
            <p:ph idx="4294967295" type="subTitle"/>
          </p:nvPr>
        </p:nvSpPr>
        <p:spPr>
          <a:xfrm flipH="1">
            <a:off x="2713025" y="3297600"/>
            <a:ext cx="6506700" cy="15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❏"/>
            </a:pPr>
            <a:r>
              <a:rPr lang="en" sz="1300"/>
              <a:t>En base a las observaciones, podemos concluir que aquellos individuos que fallecieron por ataques </a:t>
            </a:r>
            <a:r>
              <a:rPr lang="en" sz="1300"/>
              <a:t>cardíacos</a:t>
            </a:r>
            <a:r>
              <a:rPr lang="en" sz="1300"/>
              <a:t> presentan  valores </a:t>
            </a:r>
            <a:r>
              <a:rPr lang="en" sz="1300"/>
              <a:t>más</a:t>
            </a:r>
            <a:r>
              <a:rPr lang="en" sz="1300"/>
              <a:t> altos de cinasa y creatina en sangre afectando en un porcentaje mayor a las mujeres.</a:t>
            </a:r>
            <a:endParaRPr sz="1300"/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❏"/>
            </a:pPr>
            <a:r>
              <a:rPr lang="en" sz="1300"/>
              <a:t>El sodio presenta el </a:t>
            </a:r>
            <a:r>
              <a:rPr lang="en" sz="1300"/>
              <a:t>fenómeno</a:t>
            </a:r>
            <a:r>
              <a:rPr lang="en" sz="1300"/>
              <a:t> de </a:t>
            </a:r>
            <a:r>
              <a:rPr lang="en" sz="1300"/>
              <a:t>hiponatremia</a:t>
            </a:r>
            <a:r>
              <a:rPr lang="en" sz="1300"/>
              <a:t>.</a:t>
            </a:r>
            <a:endParaRPr sz="1300"/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❏"/>
            </a:pPr>
            <a:r>
              <a:rPr lang="en" sz="1300"/>
              <a:t>Las plaquetas en ambos </a:t>
            </a:r>
            <a:r>
              <a:rPr lang="en" sz="1300"/>
              <a:t>géneros</a:t>
            </a:r>
            <a:r>
              <a:rPr lang="en" sz="1300"/>
              <a:t> no presentan </a:t>
            </a:r>
            <a:r>
              <a:rPr lang="en" sz="1300"/>
              <a:t>variación</a:t>
            </a:r>
            <a:r>
              <a:rPr lang="en" sz="1300"/>
              <a:t> frente a la variable target.</a:t>
            </a:r>
            <a:endParaRPr sz="1300"/>
          </a:p>
        </p:txBody>
      </p:sp>
      <p:sp>
        <p:nvSpPr>
          <p:cNvPr id="539" name="Google Shape;539;p17"/>
          <p:cNvSpPr txBox="1"/>
          <p:nvPr/>
        </p:nvSpPr>
        <p:spPr>
          <a:xfrm>
            <a:off x="862025" y="2829300"/>
            <a:ext cx="5878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300">
                <a:latin typeface="Proxima Nova"/>
                <a:ea typeface="Proxima Nova"/>
                <a:cs typeface="Proxima Nova"/>
                <a:sym typeface="Proxima Nova"/>
              </a:rPr>
              <a:t>Los parámetros clínicos son predictores de mortalidad por ataque cardíaco?</a:t>
            </a:r>
            <a:endParaRPr b="1" sz="13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540" name="Google Shape;54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913" y="3088050"/>
            <a:ext cx="1241026" cy="827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41" name="Google Shape;541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37313" y="3162475"/>
            <a:ext cx="534400" cy="53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2" name="Google Shape;542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57150" y="886500"/>
            <a:ext cx="2131750" cy="179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3" name="Google Shape;543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2625" y="4048200"/>
            <a:ext cx="657900" cy="65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4" name="Google Shape;544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476335" y="3782400"/>
            <a:ext cx="895390" cy="681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82625" y="3625278"/>
            <a:ext cx="424000" cy="32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71925" y="3088053"/>
            <a:ext cx="424000" cy="325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14090719bc1_1_87"/>
          <p:cNvSpPr txBox="1"/>
          <p:nvPr>
            <p:ph type="title"/>
          </p:nvPr>
        </p:nvSpPr>
        <p:spPr>
          <a:xfrm flipH="1">
            <a:off x="632325" y="53975"/>
            <a:ext cx="7704000" cy="65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chemeClr val="lt1"/>
                </a:solidFill>
              </a:rPr>
              <a:t>MATRIZ DE CORRELACIÓN</a:t>
            </a:r>
            <a:endParaRPr/>
          </a:p>
        </p:txBody>
      </p:sp>
      <p:pic>
        <p:nvPicPr>
          <p:cNvPr id="552" name="Google Shape;552;g14090719bc1_1_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2325" y="711875"/>
            <a:ext cx="4474329" cy="4180800"/>
          </a:xfrm>
          <a:prstGeom prst="rect">
            <a:avLst/>
          </a:prstGeom>
          <a:noFill/>
          <a:ln>
            <a:noFill/>
          </a:ln>
        </p:spPr>
      </p:pic>
      <p:sp>
        <p:nvSpPr>
          <p:cNvPr id="553" name="Google Shape;553;g14090719bc1_1_87"/>
          <p:cNvSpPr txBox="1"/>
          <p:nvPr>
            <p:ph idx="4294967295" type="subTitle"/>
          </p:nvPr>
        </p:nvSpPr>
        <p:spPr>
          <a:xfrm flipH="1">
            <a:off x="5538525" y="1400950"/>
            <a:ext cx="2797800" cy="13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La </a:t>
            </a:r>
            <a:r>
              <a:rPr b="1" lang="en" sz="1500"/>
              <a:t>creatina cinasa</a:t>
            </a:r>
            <a:r>
              <a:rPr lang="en" sz="1500"/>
              <a:t> y el </a:t>
            </a:r>
            <a:r>
              <a:rPr b="1" lang="en" sz="1500"/>
              <a:t>tiempo</a:t>
            </a:r>
            <a:r>
              <a:rPr lang="en" sz="1500"/>
              <a:t> son las variables con mayor correlación.</a:t>
            </a:r>
            <a:endParaRPr sz="1500"/>
          </a:p>
          <a:p>
            <a:pPr indent="-32385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La variable que más se relaciona con la posibilidad de tener un ataque cardíaco es la </a:t>
            </a:r>
            <a:r>
              <a:rPr b="1" lang="en" sz="1500"/>
              <a:t>creatina cinasa</a:t>
            </a:r>
            <a:r>
              <a:rPr lang="en" sz="1500"/>
              <a:t>.</a:t>
            </a:r>
            <a:endParaRPr sz="15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2"/>
          <p:cNvSpPr txBox="1"/>
          <p:nvPr>
            <p:ph idx="3" type="title"/>
          </p:nvPr>
        </p:nvSpPr>
        <p:spPr>
          <a:xfrm>
            <a:off x="719925" y="437700"/>
            <a:ext cx="7704000" cy="65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TABLA DE </a:t>
            </a:r>
            <a:r>
              <a:rPr lang="en">
                <a:solidFill>
                  <a:schemeClr val="lt1"/>
                </a:solidFill>
              </a:rPr>
              <a:t>CONTENIDOS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26" name="Google Shape;326;p2"/>
          <p:cNvSpPr txBox="1"/>
          <p:nvPr>
            <p:ph type="title"/>
          </p:nvPr>
        </p:nvSpPr>
        <p:spPr>
          <a:xfrm>
            <a:off x="552725" y="2632300"/>
            <a:ext cx="2016000" cy="837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">
                <a:solidFill>
                  <a:schemeClr val="lt1"/>
                </a:solidFill>
              </a:rPr>
              <a:t>PROBLEMÁTICA y OBJETIVO</a:t>
            </a:r>
            <a:endParaRPr/>
          </a:p>
        </p:txBody>
      </p:sp>
      <p:sp>
        <p:nvSpPr>
          <p:cNvPr id="327" name="Google Shape;327;p2"/>
          <p:cNvSpPr txBox="1"/>
          <p:nvPr>
            <p:ph idx="1" type="subTitle"/>
          </p:nvPr>
        </p:nvSpPr>
        <p:spPr>
          <a:xfrm>
            <a:off x="642737" y="3511716"/>
            <a:ext cx="1836000" cy="8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Presentación de la problemática y objetivo del modelo</a:t>
            </a:r>
            <a:endParaRPr/>
          </a:p>
        </p:txBody>
      </p:sp>
      <p:sp>
        <p:nvSpPr>
          <p:cNvPr id="328" name="Google Shape;328;p2"/>
          <p:cNvSpPr txBox="1"/>
          <p:nvPr>
            <p:ph idx="8" type="title"/>
          </p:nvPr>
        </p:nvSpPr>
        <p:spPr>
          <a:xfrm>
            <a:off x="6575200" y="2466950"/>
            <a:ext cx="1836000" cy="83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">
                <a:solidFill>
                  <a:schemeClr val="lt1"/>
                </a:solidFill>
              </a:rPr>
              <a:t>ALGORITMO</a:t>
            </a:r>
            <a:endParaRPr/>
          </a:p>
        </p:txBody>
      </p:sp>
      <p:sp>
        <p:nvSpPr>
          <p:cNvPr id="329" name="Google Shape;329;p2"/>
          <p:cNvSpPr txBox="1"/>
          <p:nvPr>
            <p:ph idx="9" type="subTitle"/>
          </p:nvPr>
        </p:nvSpPr>
        <p:spPr>
          <a:xfrm>
            <a:off x="6575200" y="3208924"/>
            <a:ext cx="1836000" cy="15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Elección del Algoritmo, entrenamiento,  Performance y Conclusiones</a:t>
            </a:r>
            <a:endParaRPr/>
          </a:p>
        </p:txBody>
      </p:sp>
      <p:sp>
        <p:nvSpPr>
          <p:cNvPr id="330" name="Google Shape;330;p2"/>
          <p:cNvSpPr txBox="1"/>
          <p:nvPr>
            <p:ph idx="5" type="subTitle"/>
          </p:nvPr>
        </p:nvSpPr>
        <p:spPr>
          <a:xfrm>
            <a:off x="2680262" y="3511716"/>
            <a:ext cx="1836000" cy="8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Descripción y procesamiento de los datos.</a:t>
            </a:r>
            <a:endParaRPr/>
          </a:p>
        </p:txBody>
      </p:sp>
      <p:sp>
        <p:nvSpPr>
          <p:cNvPr id="331" name="Google Shape;331;p2"/>
          <p:cNvSpPr txBox="1"/>
          <p:nvPr>
            <p:ph idx="4" type="title"/>
          </p:nvPr>
        </p:nvSpPr>
        <p:spPr>
          <a:xfrm>
            <a:off x="2545400" y="2632300"/>
            <a:ext cx="2105700" cy="83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">
                <a:solidFill>
                  <a:schemeClr val="lt1"/>
                </a:solidFill>
              </a:rPr>
              <a:t>FUENTE </a:t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">
                <a:solidFill>
                  <a:schemeClr val="lt1"/>
                </a:solidFill>
              </a:rPr>
              <a:t>DATA SET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32" name="Google Shape;332;p2"/>
          <p:cNvSpPr txBox="1"/>
          <p:nvPr>
            <p:ph idx="2" type="title"/>
          </p:nvPr>
        </p:nvSpPr>
        <p:spPr>
          <a:xfrm>
            <a:off x="732776" y="1811839"/>
            <a:ext cx="18360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33" name="Google Shape;333;p2"/>
          <p:cNvSpPr txBox="1"/>
          <p:nvPr>
            <p:ph idx="15" type="title"/>
          </p:nvPr>
        </p:nvSpPr>
        <p:spPr>
          <a:xfrm>
            <a:off x="6575196" y="1811839"/>
            <a:ext cx="18360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334" name="Google Shape;334;p2"/>
          <p:cNvSpPr txBox="1"/>
          <p:nvPr>
            <p:ph idx="6" type="title"/>
          </p:nvPr>
        </p:nvSpPr>
        <p:spPr>
          <a:xfrm>
            <a:off x="4695150" y="2466938"/>
            <a:ext cx="1836000" cy="83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">
                <a:solidFill>
                  <a:schemeClr val="lt1"/>
                </a:solidFill>
              </a:rPr>
              <a:t>EDA</a:t>
            </a:r>
            <a:endParaRPr/>
          </a:p>
        </p:txBody>
      </p:sp>
      <p:sp>
        <p:nvSpPr>
          <p:cNvPr id="335" name="Google Shape;335;p2"/>
          <p:cNvSpPr txBox="1"/>
          <p:nvPr>
            <p:ph idx="7" type="subTitle"/>
          </p:nvPr>
        </p:nvSpPr>
        <p:spPr>
          <a:xfrm>
            <a:off x="4627725" y="3304249"/>
            <a:ext cx="1836000" cy="137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Análisis Univariado, Bivariado y Multivariado. Hallazgos y Conclusiones</a:t>
            </a:r>
            <a:endParaRPr/>
          </a:p>
        </p:txBody>
      </p:sp>
      <p:sp>
        <p:nvSpPr>
          <p:cNvPr id="336" name="Google Shape;336;p2"/>
          <p:cNvSpPr txBox="1"/>
          <p:nvPr>
            <p:ph idx="13" type="title"/>
          </p:nvPr>
        </p:nvSpPr>
        <p:spPr>
          <a:xfrm>
            <a:off x="2680246" y="1811839"/>
            <a:ext cx="18360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37" name="Google Shape;337;p2"/>
          <p:cNvSpPr txBox="1"/>
          <p:nvPr>
            <p:ph idx="14" type="title"/>
          </p:nvPr>
        </p:nvSpPr>
        <p:spPr>
          <a:xfrm>
            <a:off x="4627721" y="1811839"/>
            <a:ext cx="18360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03</a:t>
            </a:r>
            <a:endParaRPr/>
          </a:p>
        </p:txBody>
      </p:sp>
      <p:pic>
        <p:nvPicPr>
          <p:cNvPr id="338" name="Google Shape;338;p2"/>
          <p:cNvPicPr preferRelativeResize="0"/>
          <p:nvPr/>
        </p:nvPicPr>
        <p:blipFill>
          <a:blip r:embed="rId3">
            <a:alphaModFix amt="44000"/>
          </a:blip>
          <a:stretch>
            <a:fillRect/>
          </a:stretch>
        </p:blipFill>
        <p:spPr>
          <a:xfrm>
            <a:off x="7308000" y="0"/>
            <a:ext cx="1836000" cy="17406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18"/>
          <p:cNvSpPr txBox="1"/>
          <p:nvPr>
            <p:ph type="title"/>
          </p:nvPr>
        </p:nvSpPr>
        <p:spPr>
          <a:xfrm>
            <a:off x="296400" y="2666250"/>
            <a:ext cx="8551200" cy="1610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4000">
                <a:solidFill>
                  <a:schemeClr val="lt1"/>
                </a:solidFill>
              </a:rPr>
              <a:t>ALGORITMO</a:t>
            </a:r>
            <a:endParaRPr sz="40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59" name="Google Shape;559;p18"/>
          <p:cNvSpPr txBox="1"/>
          <p:nvPr>
            <p:ph idx="2" type="title"/>
          </p:nvPr>
        </p:nvSpPr>
        <p:spPr>
          <a:xfrm>
            <a:off x="723300" y="845239"/>
            <a:ext cx="1498200" cy="112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04</a:t>
            </a:r>
            <a:endParaRPr/>
          </a:p>
        </p:txBody>
      </p:sp>
      <p:pic>
        <p:nvPicPr>
          <p:cNvPr id="560" name="Google Shape;560;p18"/>
          <p:cNvPicPr preferRelativeResize="0"/>
          <p:nvPr/>
        </p:nvPicPr>
        <p:blipFill>
          <a:blip r:embed="rId3">
            <a:alphaModFix amt="44000"/>
          </a:blip>
          <a:stretch>
            <a:fillRect/>
          </a:stretch>
        </p:blipFill>
        <p:spPr>
          <a:xfrm>
            <a:off x="7171725" y="-1"/>
            <a:ext cx="1930050" cy="18297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19"/>
          <p:cNvSpPr txBox="1"/>
          <p:nvPr>
            <p:ph type="title"/>
          </p:nvPr>
        </p:nvSpPr>
        <p:spPr>
          <a:xfrm>
            <a:off x="533400" y="170700"/>
            <a:ext cx="6104400" cy="1610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4000">
                <a:solidFill>
                  <a:schemeClr val="lt1"/>
                </a:solidFill>
              </a:rPr>
              <a:t>METRICAS</a:t>
            </a:r>
            <a:endParaRPr sz="40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66" name="Google Shape;566;p19"/>
          <p:cNvSpPr/>
          <p:nvPr/>
        </p:nvSpPr>
        <p:spPr>
          <a:xfrm flipH="1">
            <a:off x="407876" y="2635013"/>
            <a:ext cx="1350837" cy="973145"/>
          </a:xfrm>
          <a:custGeom>
            <a:rect b="b" l="l" r="r" t="t"/>
            <a:pathLst>
              <a:path extrusionOk="0" h="13563" w="18827">
                <a:moveTo>
                  <a:pt x="7161" y="0"/>
                </a:moveTo>
                <a:cubicBezTo>
                  <a:pt x="6367" y="0"/>
                  <a:pt x="5745" y="97"/>
                  <a:pt x="5462" y="302"/>
                </a:cubicBezTo>
                <a:cubicBezTo>
                  <a:pt x="5439" y="302"/>
                  <a:pt x="5416" y="302"/>
                  <a:pt x="5393" y="302"/>
                </a:cubicBezTo>
                <a:cubicBezTo>
                  <a:pt x="1116" y="302"/>
                  <a:pt x="1" y="5785"/>
                  <a:pt x="370" y="9035"/>
                </a:cubicBezTo>
                <a:cubicBezTo>
                  <a:pt x="734" y="12239"/>
                  <a:pt x="5348" y="13486"/>
                  <a:pt x="7931" y="13560"/>
                </a:cubicBezTo>
                <a:cubicBezTo>
                  <a:pt x="7975" y="13562"/>
                  <a:pt x="8020" y="13562"/>
                  <a:pt x="8064" y="13562"/>
                </a:cubicBezTo>
                <a:cubicBezTo>
                  <a:pt x="13120" y="13562"/>
                  <a:pt x="18826" y="5169"/>
                  <a:pt x="13911" y="1714"/>
                </a:cubicBezTo>
                <a:cubicBezTo>
                  <a:pt x="12377" y="637"/>
                  <a:pt x="9200" y="0"/>
                  <a:pt x="716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chemeClr val="lt1"/>
                </a:solidFill>
                <a:latin typeface="Kulim Park"/>
                <a:ea typeface="Kulim Park"/>
                <a:cs typeface="Kulim Park"/>
                <a:sym typeface="Kulim Park"/>
              </a:rPr>
              <a:t>   </a:t>
            </a:r>
            <a:r>
              <a:rPr b="0" i="0" lang="en" sz="3600" u="none" cap="none" strike="noStrike">
                <a:solidFill>
                  <a:schemeClr val="lt1"/>
                </a:solidFill>
                <a:latin typeface="Kulim Park"/>
                <a:ea typeface="Kulim Park"/>
                <a:cs typeface="Kulim Park"/>
                <a:sym typeface="Kulim Park"/>
              </a:rPr>
              <a:t>2°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7" name="Google Shape;567;p19"/>
          <p:cNvSpPr/>
          <p:nvPr/>
        </p:nvSpPr>
        <p:spPr>
          <a:xfrm flipH="1">
            <a:off x="407876" y="1415813"/>
            <a:ext cx="1350837" cy="973145"/>
          </a:xfrm>
          <a:custGeom>
            <a:rect b="b" l="l" r="r" t="t"/>
            <a:pathLst>
              <a:path extrusionOk="0" h="13563" w="18827">
                <a:moveTo>
                  <a:pt x="7161" y="0"/>
                </a:moveTo>
                <a:cubicBezTo>
                  <a:pt x="6367" y="0"/>
                  <a:pt x="5745" y="97"/>
                  <a:pt x="5462" y="302"/>
                </a:cubicBezTo>
                <a:cubicBezTo>
                  <a:pt x="5439" y="302"/>
                  <a:pt x="5416" y="302"/>
                  <a:pt x="5393" y="302"/>
                </a:cubicBezTo>
                <a:cubicBezTo>
                  <a:pt x="1116" y="302"/>
                  <a:pt x="1" y="5785"/>
                  <a:pt x="370" y="9035"/>
                </a:cubicBezTo>
                <a:cubicBezTo>
                  <a:pt x="734" y="12239"/>
                  <a:pt x="5348" y="13486"/>
                  <a:pt x="7931" y="13560"/>
                </a:cubicBezTo>
                <a:cubicBezTo>
                  <a:pt x="7975" y="13562"/>
                  <a:pt x="8020" y="13562"/>
                  <a:pt x="8064" y="13562"/>
                </a:cubicBezTo>
                <a:cubicBezTo>
                  <a:pt x="13120" y="13562"/>
                  <a:pt x="18826" y="5169"/>
                  <a:pt x="13911" y="1714"/>
                </a:cubicBezTo>
                <a:cubicBezTo>
                  <a:pt x="12377" y="637"/>
                  <a:pt x="9200" y="0"/>
                  <a:pt x="716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chemeClr val="lt1"/>
                </a:solidFill>
                <a:latin typeface="Kulim Park"/>
                <a:ea typeface="Kulim Park"/>
                <a:cs typeface="Kulim Park"/>
                <a:sym typeface="Kulim Park"/>
              </a:rPr>
              <a:t>   </a:t>
            </a:r>
            <a:r>
              <a:rPr b="0" i="0" lang="en" sz="3600" u="none" cap="none" strike="noStrike">
                <a:solidFill>
                  <a:schemeClr val="lt1"/>
                </a:solidFill>
                <a:latin typeface="Kulim Park"/>
                <a:ea typeface="Kulim Park"/>
                <a:cs typeface="Kulim Park"/>
                <a:sym typeface="Kulim Park"/>
              </a:rPr>
              <a:t>1°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8" name="Google Shape;568;p19"/>
          <p:cNvSpPr/>
          <p:nvPr/>
        </p:nvSpPr>
        <p:spPr>
          <a:xfrm flipH="1">
            <a:off x="407876" y="3778013"/>
            <a:ext cx="1350837" cy="973145"/>
          </a:xfrm>
          <a:custGeom>
            <a:rect b="b" l="l" r="r" t="t"/>
            <a:pathLst>
              <a:path extrusionOk="0" h="13563" w="18827">
                <a:moveTo>
                  <a:pt x="7161" y="0"/>
                </a:moveTo>
                <a:cubicBezTo>
                  <a:pt x="6367" y="0"/>
                  <a:pt x="5745" y="97"/>
                  <a:pt x="5462" y="302"/>
                </a:cubicBezTo>
                <a:cubicBezTo>
                  <a:pt x="5439" y="302"/>
                  <a:pt x="5416" y="302"/>
                  <a:pt x="5393" y="302"/>
                </a:cubicBezTo>
                <a:cubicBezTo>
                  <a:pt x="1116" y="302"/>
                  <a:pt x="1" y="5785"/>
                  <a:pt x="370" y="9035"/>
                </a:cubicBezTo>
                <a:cubicBezTo>
                  <a:pt x="734" y="12239"/>
                  <a:pt x="5348" y="13486"/>
                  <a:pt x="7931" y="13560"/>
                </a:cubicBezTo>
                <a:cubicBezTo>
                  <a:pt x="7975" y="13562"/>
                  <a:pt x="8020" y="13562"/>
                  <a:pt x="8064" y="13562"/>
                </a:cubicBezTo>
                <a:cubicBezTo>
                  <a:pt x="13120" y="13562"/>
                  <a:pt x="18826" y="5169"/>
                  <a:pt x="13911" y="1714"/>
                </a:cubicBezTo>
                <a:cubicBezTo>
                  <a:pt x="12377" y="637"/>
                  <a:pt x="9200" y="0"/>
                  <a:pt x="716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chemeClr val="lt1"/>
                </a:solidFill>
                <a:latin typeface="Kulim Park"/>
                <a:ea typeface="Kulim Park"/>
                <a:cs typeface="Kulim Park"/>
                <a:sym typeface="Kulim Park"/>
              </a:rPr>
              <a:t>   </a:t>
            </a:r>
            <a:r>
              <a:rPr b="0" i="0" lang="en" sz="3600" u="none" cap="none" strike="noStrike">
                <a:solidFill>
                  <a:schemeClr val="lt1"/>
                </a:solidFill>
                <a:latin typeface="Kulim Park"/>
                <a:ea typeface="Kulim Park"/>
                <a:cs typeface="Kulim Park"/>
                <a:sym typeface="Kulim Park"/>
              </a:rPr>
              <a:t>3°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9" name="Google Shape;569;p19"/>
          <p:cNvSpPr txBox="1"/>
          <p:nvPr>
            <p:ph idx="4294967295" type="title"/>
          </p:nvPr>
        </p:nvSpPr>
        <p:spPr>
          <a:xfrm>
            <a:off x="1930175" y="1627425"/>
            <a:ext cx="2746500" cy="46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RECALL</a:t>
            </a:r>
            <a:endParaRPr/>
          </a:p>
        </p:txBody>
      </p:sp>
      <p:sp>
        <p:nvSpPr>
          <p:cNvPr id="570" name="Google Shape;570;p19"/>
          <p:cNvSpPr txBox="1"/>
          <p:nvPr>
            <p:ph idx="4294967295" type="title"/>
          </p:nvPr>
        </p:nvSpPr>
        <p:spPr>
          <a:xfrm>
            <a:off x="1930175" y="2891488"/>
            <a:ext cx="2746500" cy="46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PRECISION</a:t>
            </a:r>
            <a:endParaRPr/>
          </a:p>
        </p:txBody>
      </p:sp>
      <p:sp>
        <p:nvSpPr>
          <p:cNvPr id="571" name="Google Shape;571;p19"/>
          <p:cNvSpPr txBox="1"/>
          <p:nvPr>
            <p:ph idx="4294967295" type="title"/>
          </p:nvPr>
        </p:nvSpPr>
        <p:spPr>
          <a:xfrm>
            <a:off x="1930175" y="4034488"/>
            <a:ext cx="2746500" cy="46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ACCURACY</a:t>
            </a:r>
            <a:endParaRPr/>
          </a:p>
        </p:txBody>
      </p:sp>
      <p:sp>
        <p:nvSpPr>
          <p:cNvPr id="572" name="Google Shape;572;p19"/>
          <p:cNvSpPr txBox="1"/>
          <p:nvPr>
            <p:ph idx="4294967295" type="title"/>
          </p:nvPr>
        </p:nvSpPr>
        <p:spPr>
          <a:xfrm>
            <a:off x="4198875" y="1627425"/>
            <a:ext cx="4458900" cy="46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1500"/>
              <a:t>Porcentaje de clasificación correcta de los verdaderos positivos.</a:t>
            </a:r>
            <a:endParaRPr sz="1500"/>
          </a:p>
        </p:txBody>
      </p:sp>
      <p:sp>
        <p:nvSpPr>
          <p:cNvPr id="573" name="Google Shape;573;p19"/>
          <p:cNvSpPr txBox="1"/>
          <p:nvPr>
            <p:ph idx="4294967295" type="title"/>
          </p:nvPr>
        </p:nvSpPr>
        <p:spPr>
          <a:xfrm>
            <a:off x="4198875" y="2979975"/>
            <a:ext cx="4458900" cy="46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1500"/>
              <a:t>Porcentaje de clasificación correcta de los falsos negativos.</a:t>
            </a:r>
            <a:endParaRPr sz="1500"/>
          </a:p>
        </p:txBody>
      </p:sp>
      <p:sp>
        <p:nvSpPr>
          <p:cNvPr id="574" name="Google Shape;574;p19"/>
          <p:cNvSpPr txBox="1"/>
          <p:nvPr>
            <p:ph idx="4294967295" type="title"/>
          </p:nvPr>
        </p:nvSpPr>
        <p:spPr>
          <a:xfrm>
            <a:off x="4198875" y="4034488"/>
            <a:ext cx="4458900" cy="46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1500"/>
              <a:t>Porcentaje de aciertos sobre el total.</a:t>
            </a:r>
            <a:endParaRPr sz="1500"/>
          </a:p>
        </p:txBody>
      </p:sp>
      <p:pic>
        <p:nvPicPr>
          <p:cNvPr id="575" name="Google Shape;57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88325" y="170700"/>
            <a:ext cx="1350851" cy="1350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20"/>
          <p:cNvSpPr txBox="1"/>
          <p:nvPr>
            <p:ph type="title"/>
          </p:nvPr>
        </p:nvSpPr>
        <p:spPr>
          <a:xfrm flipH="1">
            <a:off x="515600" y="179300"/>
            <a:ext cx="8280600" cy="65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4300">
                <a:solidFill>
                  <a:schemeClr val="lt1"/>
                </a:solidFill>
              </a:rPr>
              <a:t>MODELOS ML ELEGIDOS</a:t>
            </a:r>
            <a:endParaRPr sz="4300">
              <a:solidFill>
                <a:schemeClr val="lt1"/>
              </a:solidFill>
            </a:endParaRPr>
          </a:p>
        </p:txBody>
      </p:sp>
      <p:pic>
        <p:nvPicPr>
          <p:cNvPr id="581" name="Google Shape;58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9200" y="1830775"/>
            <a:ext cx="1905000" cy="1905000"/>
          </a:xfrm>
          <a:prstGeom prst="rect">
            <a:avLst/>
          </a:prstGeom>
          <a:noFill/>
          <a:ln>
            <a:noFill/>
          </a:ln>
        </p:spPr>
      </p:pic>
      <p:sp>
        <p:nvSpPr>
          <p:cNvPr id="582" name="Google Shape;582;p20"/>
          <p:cNvSpPr txBox="1"/>
          <p:nvPr/>
        </p:nvSpPr>
        <p:spPr>
          <a:xfrm>
            <a:off x="369150" y="937975"/>
            <a:ext cx="29901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Font typeface="Manrope"/>
              <a:buAutoNum type="arabicParenR"/>
            </a:pPr>
            <a:r>
              <a:rPr b="1" lang="en" sz="2300">
                <a:latin typeface="Manrope"/>
                <a:ea typeface="Manrope"/>
                <a:cs typeface="Manrope"/>
                <a:sym typeface="Manrope"/>
              </a:rPr>
              <a:t>Random Forest Classifier</a:t>
            </a:r>
            <a:endParaRPr b="1" sz="2300"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583" name="Google Shape;583;p20"/>
          <p:cNvSpPr txBox="1"/>
          <p:nvPr/>
        </p:nvSpPr>
        <p:spPr>
          <a:xfrm>
            <a:off x="3277925" y="1395175"/>
            <a:ext cx="29901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latin typeface="Manrope"/>
                <a:ea typeface="Manrope"/>
                <a:cs typeface="Manrope"/>
                <a:sym typeface="Manrope"/>
              </a:rPr>
              <a:t>2) Decision Tree</a:t>
            </a:r>
            <a:endParaRPr b="1" sz="2300"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584" name="Google Shape;584;p20"/>
          <p:cNvSpPr txBox="1"/>
          <p:nvPr/>
        </p:nvSpPr>
        <p:spPr>
          <a:xfrm>
            <a:off x="6458700" y="1852375"/>
            <a:ext cx="29901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latin typeface="Manrope"/>
                <a:ea typeface="Manrope"/>
                <a:cs typeface="Manrope"/>
                <a:sym typeface="Manrope"/>
              </a:rPr>
              <a:t>3) Logistic Regression</a:t>
            </a:r>
            <a:endParaRPr b="1" sz="2300">
              <a:latin typeface="Manrope"/>
              <a:ea typeface="Manrope"/>
              <a:cs typeface="Manrope"/>
              <a:sym typeface="Manrope"/>
            </a:endParaRPr>
          </a:p>
        </p:txBody>
      </p:sp>
      <p:pic>
        <p:nvPicPr>
          <p:cNvPr id="585" name="Google Shape;585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65551" y="2041875"/>
            <a:ext cx="1905000" cy="2181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" name="Google Shape;586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72825" y="2815275"/>
            <a:ext cx="1821550" cy="182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14090719bc1_1_105"/>
          <p:cNvSpPr txBox="1"/>
          <p:nvPr>
            <p:ph type="title"/>
          </p:nvPr>
        </p:nvSpPr>
        <p:spPr>
          <a:xfrm flipH="1">
            <a:off x="164650" y="216200"/>
            <a:ext cx="8833200" cy="65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chemeClr val="lt1"/>
                </a:solidFill>
              </a:rPr>
              <a:t>INDICADORES DE DESEMPEÑO DE LOS MODELOS</a:t>
            </a:r>
            <a:endParaRPr/>
          </a:p>
        </p:txBody>
      </p:sp>
      <p:graphicFrame>
        <p:nvGraphicFramePr>
          <p:cNvPr id="592" name="Google Shape;592;g14090719bc1_1_105"/>
          <p:cNvGraphicFramePr/>
          <p:nvPr/>
        </p:nvGraphicFramePr>
        <p:xfrm>
          <a:off x="329381" y="167592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{6738F174-1545-4128-B8BA-BE6D24726C8F}</a:tableStyleId>
              </a:tblPr>
              <a:tblGrid>
                <a:gridCol w="1903725"/>
                <a:gridCol w="2095625"/>
                <a:gridCol w="2252200"/>
                <a:gridCol w="2252200"/>
              </a:tblGrid>
              <a:tr h="779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5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" sz="2000" u="none" cap="none" strike="noStrike">
                          <a:solidFill>
                            <a:schemeClr val="dk1"/>
                          </a:solidFill>
                          <a:latin typeface="Kulim Park"/>
                          <a:ea typeface="Kulim Park"/>
                          <a:cs typeface="Kulim Park"/>
                          <a:sym typeface="Kulim Park"/>
                        </a:rPr>
                        <a:t>Precision</a:t>
                      </a:r>
                      <a:endParaRPr sz="2000" u="none" cap="none" strike="noStrike">
                        <a:solidFill>
                          <a:schemeClr val="dk1"/>
                        </a:solidFill>
                        <a:latin typeface="Kulim Park"/>
                        <a:ea typeface="Kulim Park"/>
                        <a:cs typeface="Kulim Park"/>
                        <a:sym typeface="Kulim Park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5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" sz="2000" u="none" cap="none" strike="noStrike">
                          <a:solidFill>
                            <a:schemeClr val="dk1"/>
                          </a:solidFill>
                          <a:latin typeface="Kulim Park"/>
                          <a:ea typeface="Kulim Park"/>
                          <a:cs typeface="Kulim Park"/>
                          <a:sym typeface="Kulim Park"/>
                        </a:rPr>
                        <a:t>Recall</a:t>
                      </a:r>
                      <a:endParaRPr sz="2000" u="none" cap="none" strike="noStrike">
                        <a:solidFill>
                          <a:schemeClr val="dk1"/>
                        </a:solidFill>
                        <a:latin typeface="Kulim Park"/>
                        <a:ea typeface="Kulim Park"/>
                        <a:cs typeface="Kulim Park"/>
                        <a:sym typeface="Kulim Park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" sz="2000" u="none" cap="none" strike="noStrike">
                          <a:solidFill>
                            <a:schemeClr val="dk1"/>
                          </a:solidFill>
                          <a:latin typeface="Kulim Park"/>
                          <a:ea typeface="Kulim Park"/>
                          <a:cs typeface="Kulim Park"/>
                          <a:sym typeface="Kulim Park"/>
                        </a:rPr>
                        <a:t>Accuracy</a:t>
                      </a:r>
                      <a:endParaRPr sz="2000" u="none" cap="none" strike="noStrike">
                        <a:solidFill>
                          <a:schemeClr val="dk1"/>
                        </a:solidFill>
                        <a:latin typeface="Kulim Park"/>
                        <a:ea typeface="Kulim Park"/>
                        <a:cs typeface="Kulim Park"/>
                        <a:sym typeface="Kulim Park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21925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" sz="2000" u="none" cap="none" strike="noStrike">
                          <a:solidFill>
                            <a:schemeClr val="dk1"/>
                          </a:solidFill>
                          <a:latin typeface="Kulim Park"/>
                          <a:ea typeface="Kulim Park"/>
                          <a:cs typeface="Kulim Park"/>
                          <a:sym typeface="Kulim Park"/>
                        </a:rPr>
                        <a:t>Regresi</a:t>
                      </a:r>
                      <a:r>
                        <a:rPr lang="en" sz="2000">
                          <a:solidFill>
                            <a:schemeClr val="dk1"/>
                          </a:solidFill>
                          <a:latin typeface="Kulim Park"/>
                          <a:ea typeface="Kulim Park"/>
                          <a:cs typeface="Kulim Park"/>
                          <a:sym typeface="Kulim Park"/>
                        </a:rPr>
                        <a:t>ó</a:t>
                      </a:r>
                      <a:r>
                        <a:rPr lang="en" sz="2000" u="none" cap="none" strike="noStrike">
                          <a:solidFill>
                            <a:schemeClr val="dk1"/>
                          </a:solidFill>
                          <a:latin typeface="Kulim Park"/>
                          <a:ea typeface="Kulim Park"/>
                          <a:cs typeface="Kulim Park"/>
                          <a:sym typeface="Kulim Park"/>
                        </a:rPr>
                        <a:t>n log</a:t>
                      </a:r>
                      <a:r>
                        <a:rPr lang="en" sz="2000">
                          <a:solidFill>
                            <a:schemeClr val="dk1"/>
                          </a:solidFill>
                          <a:latin typeface="Kulim Park"/>
                          <a:ea typeface="Kulim Park"/>
                          <a:cs typeface="Kulim Park"/>
                          <a:sym typeface="Kulim Park"/>
                        </a:rPr>
                        <a:t>í</a:t>
                      </a:r>
                      <a:r>
                        <a:rPr lang="en" sz="2000" u="none" cap="none" strike="noStrike">
                          <a:solidFill>
                            <a:schemeClr val="dk1"/>
                          </a:solidFill>
                          <a:latin typeface="Kulim Park"/>
                          <a:ea typeface="Kulim Park"/>
                          <a:cs typeface="Kulim Park"/>
                          <a:sym typeface="Kulim Park"/>
                        </a:rPr>
                        <a:t>stica</a:t>
                      </a:r>
                      <a:endParaRPr sz="2000" u="none" cap="none" strike="noStrike">
                        <a:solidFill>
                          <a:schemeClr val="dk1"/>
                        </a:solidFill>
                        <a:latin typeface="Kulim Park"/>
                        <a:ea typeface="Kulim Park"/>
                        <a:cs typeface="Kulim Park"/>
                        <a:sym typeface="Kulim Park"/>
                      </a:endParaRPr>
                    </a:p>
                  </a:txBody>
                  <a:tcPr marT="0" marB="0" marR="91425" marL="0" anchor="ctr">
                    <a:lnL cap="flat" cmpd="sng" w="28575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0.61</a:t>
                      </a:r>
                      <a:endParaRPr sz="1600" u="none" cap="none" strike="noStrike">
                        <a:solidFill>
                          <a:schemeClr val="dk1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1.00</a:t>
                      </a:r>
                      <a:endParaRPr sz="2000" u="none" cap="none" strike="noStrike">
                        <a:solidFill>
                          <a:schemeClr val="dk1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0.63</a:t>
                      </a:r>
                      <a:endParaRPr sz="1600" u="none" cap="none" strike="noStrike">
                        <a:solidFill>
                          <a:schemeClr val="dk1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21925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" sz="2000" u="none" cap="none" strike="noStrike">
                          <a:solidFill>
                            <a:schemeClr val="dk1"/>
                          </a:solidFill>
                          <a:latin typeface="Kulim Park"/>
                          <a:ea typeface="Kulim Park"/>
                          <a:cs typeface="Kulim Park"/>
                          <a:sym typeface="Kulim Park"/>
                        </a:rPr>
                        <a:t>Random Forest</a:t>
                      </a:r>
                      <a:endParaRPr sz="2000" u="none" cap="none" strike="noStrike">
                        <a:solidFill>
                          <a:schemeClr val="dk1"/>
                        </a:solidFill>
                        <a:latin typeface="Kulim Park"/>
                        <a:ea typeface="Kulim Park"/>
                        <a:cs typeface="Kulim Park"/>
                        <a:sym typeface="Kulim Park"/>
                      </a:endParaRPr>
                    </a:p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" sz="2000">
                          <a:solidFill>
                            <a:schemeClr val="dk1"/>
                          </a:solidFill>
                          <a:latin typeface="Kulim Park"/>
                          <a:ea typeface="Kulim Park"/>
                          <a:cs typeface="Kulim Park"/>
                          <a:sym typeface="Kulim Park"/>
                        </a:rPr>
                        <a:t>Classifier</a:t>
                      </a:r>
                      <a:endParaRPr sz="2000">
                        <a:solidFill>
                          <a:schemeClr val="dk1"/>
                        </a:solidFill>
                        <a:latin typeface="Kulim Park"/>
                        <a:ea typeface="Kulim Park"/>
                        <a:cs typeface="Kulim Park"/>
                        <a:sym typeface="Kulim Park"/>
                      </a:endParaRPr>
                    </a:p>
                  </a:txBody>
                  <a:tcPr marT="0" marB="0" marR="91425" marL="0" anchor="ctr">
                    <a:lnL cap="flat" cmpd="sng" w="28575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0.65</a:t>
                      </a:r>
                      <a:endParaRPr sz="1600" u="none" cap="none" strike="noStrike">
                        <a:solidFill>
                          <a:schemeClr val="dk1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0.91</a:t>
                      </a:r>
                      <a:endParaRPr sz="2000" u="none" cap="none" strike="noStrike">
                        <a:solidFill>
                          <a:schemeClr val="dk2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0.66</a:t>
                      </a:r>
                      <a:endParaRPr sz="1600" u="none" cap="none" strike="noStrike">
                        <a:solidFill>
                          <a:schemeClr val="dk1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21925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" sz="2000">
                          <a:solidFill>
                            <a:schemeClr val="dk1"/>
                          </a:solidFill>
                          <a:latin typeface="Kulim Park"/>
                          <a:ea typeface="Kulim Park"/>
                          <a:cs typeface="Kulim Park"/>
                          <a:sym typeface="Kulim Park"/>
                        </a:rPr>
                        <a:t>Á</a:t>
                      </a:r>
                      <a:r>
                        <a:rPr lang="en" sz="2000" u="none" cap="none" strike="noStrike">
                          <a:solidFill>
                            <a:schemeClr val="dk1"/>
                          </a:solidFill>
                          <a:latin typeface="Kulim Park"/>
                          <a:ea typeface="Kulim Park"/>
                          <a:cs typeface="Kulim Park"/>
                          <a:sym typeface="Kulim Park"/>
                        </a:rPr>
                        <a:t>rbol de Decisi</a:t>
                      </a:r>
                      <a:r>
                        <a:rPr lang="en" sz="2000">
                          <a:solidFill>
                            <a:schemeClr val="dk1"/>
                          </a:solidFill>
                          <a:latin typeface="Kulim Park"/>
                          <a:ea typeface="Kulim Park"/>
                          <a:cs typeface="Kulim Park"/>
                          <a:sym typeface="Kulim Park"/>
                        </a:rPr>
                        <a:t>ó</a:t>
                      </a:r>
                      <a:r>
                        <a:rPr lang="en" sz="2000" u="none" cap="none" strike="noStrike">
                          <a:solidFill>
                            <a:schemeClr val="dk1"/>
                          </a:solidFill>
                          <a:latin typeface="Kulim Park"/>
                          <a:ea typeface="Kulim Park"/>
                          <a:cs typeface="Kulim Park"/>
                          <a:sym typeface="Kulim Park"/>
                        </a:rPr>
                        <a:t>n</a:t>
                      </a:r>
                      <a:endParaRPr sz="2000" u="none" cap="none" strike="noStrike">
                        <a:solidFill>
                          <a:schemeClr val="dk1"/>
                        </a:solidFill>
                        <a:latin typeface="Kulim Park"/>
                        <a:ea typeface="Kulim Park"/>
                        <a:cs typeface="Kulim Park"/>
                        <a:sym typeface="Kulim Park"/>
                      </a:endParaRPr>
                    </a:p>
                  </a:txBody>
                  <a:tcPr marT="0" marB="0" marR="91425" marL="0" anchor="ctr">
                    <a:lnL cap="flat" cmpd="sng" w="28575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0.64</a:t>
                      </a:r>
                      <a:endParaRPr sz="1600" u="none" cap="none" strike="noStrike">
                        <a:solidFill>
                          <a:schemeClr val="dk1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0.77</a:t>
                      </a:r>
                      <a:endParaRPr sz="2000" u="none" cap="none" strike="noStrike">
                        <a:solidFill>
                          <a:schemeClr val="dk1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0.61</a:t>
                      </a:r>
                      <a:endParaRPr sz="1600" u="none" cap="none" strike="noStrike">
                        <a:solidFill>
                          <a:schemeClr val="dk1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593" name="Google Shape;593;g14090719bc1_1_105"/>
          <p:cNvSpPr/>
          <p:nvPr/>
        </p:nvSpPr>
        <p:spPr>
          <a:xfrm>
            <a:off x="6475450" y="1809163"/>
            <a:ext cx="2522400" cy="3244800"/>
          </a:xfrm>
          <a:prstGeom prst="rect">
            <a:avLst/>
          </a:prstGeom>
          <a:noFill/>
          <a:ln cap="flat" cmpd="sng" w="38100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4" name="Google Shape;594;g14090719bc1_1_105"/>
          <p:cNvSpPr txBox="1"/>
          <p:nvPr>
            <p:ph type="title"/>
          </p:nvPr>
        </p:nvSpPr>
        <p:spPr>
          <a:xfrm flipH="1">
            <a:off x="230900" y="797900"/>
            <a:ext cx="8833200" cy="65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2400">
                <a:solidFill>
                  <a:srgbClr val="351C75"/>
                </a:solidFill>
              </a:rPr>
              <a:t>MÉTRICAS DE LOS MODELOS SIN OPTIMIZAR</a:t>
            </a:r>
            <a:endParaRPr b="1" sz="2300">
              <a:solidFill>
                <a:srgbClr val="351C75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13f5eba8880_0_0"/>
          <p:cNvSpPr txBox="1"/>
          <p:nvPr/>
        </p:nvSpPr>
        <p:spPr>
          <a:xfrm>
            <a:off x="3868375" y="3591000"/>
            <a:ext cx="4612200" cy="657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600" name="Google Shape;600;g13f5eba8880_0_0"/>
          <p:cNvSpPr txBox="1"/>
          <p:nvPr>
            <p:ph idx="4294967295" type="subTitle"/>
          </p:nvPr>
        </p:nvSpPr>
        <p:spPr>
          <a:xfrm flipH="1">
            <a:off x="936700" y="3591000"/>
            <a:ext cx="7461900" cy="98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None/>
            </a:pPr>
            <a:r>
              <a:rPr lang="en" sz="1800">
                <a:solidFill>
                  <a:srgbClr val="191919"/>
                </a:solidFill>
              </a:rPr>
              <a:t>El modelo elegido es</a:t>
            </a:r>
            <a:r>
              <a:rPr b="1" lang="en" sz="1800">
                <a:solidFill>
                  <a:srgbClr val="191919"/>
                </a:solidFill>
              </a:rPr>
              <a:t> Random Forest Classifier</a:t>
            </a:r>
            <a:endParaRPr b="0" i="0" sz="1800" u="none" cap="none" strike="noStrike">
              <a:solidFill>
                <a:srgbClr val="191919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601" name="Google Shape;601;g13f5eba8880_0_0"/>
          <p:cNvSpPr txBox="1"/>
          <p:nvPr>
            <p:ph type="title"/>
          </p:nvPr>
        </p:nvSpPr>
        <p:spPr>
          <a:xfrm flipH="1">
            <a:off x="189525" y="87600"/>
            <a:ext cx="8833200" cy="65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2400">
                <a:solidFill>
                  <a:srgbClr val="CC0000"/>
                </a:solidFill>
              </a:rPr>
              <a:t>MÉTRICAS DE LOS MODELOS OPTIMIZADOS</a:t>
            </a:r>
            <a:endParaRPr b="1" sz="2300">
              <a:solidFill>
                <a:srgbClr val="CC0000"/>
              </a:solidFill>
            </a:endParaRPr>
          </a:p>
        </p:txBody>
      </p:sp>
      <p:graphicFrame>
        <p:nvGraphicFramePr>
          <p:cNvPr id="602" name="Google Shape;602;g13f5eba8880_0_0"/>
          <p:cNvGraphicFramePr/>
          <p:nvPr/>
        </p:nvGraphicFramePr>
        <p:xfrm>
          <a:off x="553231" y="76776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{6738F174-1545-4128-B8BA-BE6D24726C8F}</a:tableStyleId>
              </a:tblPr>
              <a:tblGrid>
                <a:gridCol w="1737450"/>
                <a:gridCol w="2055475"/>
              </a:tblGrid>
              <a:tr h="6386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5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1" lang="en" sz="2000" u="none" cap="none" strike="noStrike">
                          <a:solidFill>
                            <a:srgbClr val="0B5394"/>
                          </a:solidFill>
                          <a:latin typeface="Kulim Park"/>
                          <a:ea typeface="Kulim Park"/>
                          <a:cs typeface="Kulim Park"/>
                          <a:sym typeface="Kulim Park"/>
                        </a:rPr>
                        <a:t>Accuracy</a:t>
                      </a:r>
                      <a:endParaRPr b="1" sz="2000" u="none" cap="none" strike="noStrike">
                        <a:solidFill>
                          <a:srgbClr val="0B5394"/>
                        </a:solidFill>
                        <a:latin typeface="Kulim Park"/>
                        <a:ea typeface="Kulim Park"/>
                        <a:cs typeface="Kulim Park"/>
                        <a:sym typeface="Kulim Park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5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73875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" sz="1600" u="none" cap="none" strike="noStrike">
                          <a:solidFill>
                            <a:schemeClr val="dk1"/>
                          </a:solidFill>
                          <a:latin typeface="Kulim Park"/>
                          <a:ea typeface="Kulim Park"/>
                          <a:cs typeface="Kulim Park"/>
                          <a:sym typeface="Kulim Park"/>
                        </a:rPr>
                        <a:t>Regression logistica</a:t>
                      </a:r>
                      <a:endParaRPr sz="1600" u="none" cap="none" strike="noStrike">
                        <a:solidFill>
                          <a:schemeClr val="dk1"/>
                        </a:solidFill>
                        <a:latin typeface="Kulim Park"/>
                        <a:ea typeface="Kulim Park"/>
                        <a:cs typeface="Kulim Park"/>
                        <a:sym typeface="Kulim Park"/>
                      </a:endParaRPr>
                    </a:p>
                  </a:txBody>
                  <a:tcPr marT="0" marB="0" marR="91425" marL="0" anchor="ctr">
                    <a:lnL cap="flat" cmpd="sng" w="28575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63%</a:t>
                      </a:r>
                      <a:endParaRPr u="none" cap="none" strike="noStrike">
                        <a:solidFill>
                          <a:schemeClr val="dk1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73875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1" lang="en" sz="1900" u="none" cap="none" strike="noStrike">
                          <a:solidFill>
                            <a:schemeClr val="dk1"/>
                          </a:solidFill>
                          <a:latin typeface="Kulim Park"/>
                          <a:ea typeface="Kulim Park"/>
                          <a:cs typeface="Kulim Park"/>
                          <a:sym typeface="Kulim Park"/>
                        </a:rPr>
                        <a:t>Random Forest </a:t>
                      </a:r>
                      <a:r>
                        <a:rPr b="1" lang="en" sz="1900">
                          <a:solidFill>
                            <a:schemeClr val="dk1"/>
                          </a:solidFill>
                          <a:latin typeface="Kulim Park"/>
                          <a:ea typeface="Kulim Park"/>
                          <a:cs typeface="Kulim Park"/>
                          <a:sym typeface="Kulim Park"/>
                        </a:rPr>
                        <a:t>Classifier</a:t>
                      </a:r>
                      <a:endParaRPr b="1" sz="1900" u="none" cap="none" strike="noStrike">
                        <a:solidFill>
                          <a:schemeClr val="dk1"/>
                        </a:solidFill>
                        <a:latin typeface="Kulim Park"/>
                        <a:ea typeface="Kulim Park"/>
                        <a:cs typeface="Kulim Park"/>
                        <a:sym typeface="Kulim Park"/>
                      </a:endParaRPr>
                    </a:p>
                  </a:txBody>
                  <a:tcPr marT="0" marB="0" marR="91425" marL="0" anchor="ctr">
                    <a:lnL cap="flat" cmpd="sng" w="28575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" sz="1700">
                          <a:solidFill>
                            <a:schemeClr val="dk1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66%</a:t>
                      </a:r>
                      <a:endParaRPr b="1" sz="1700" u="none" cap="none" strike="noStrike">
                        <a:solidFill>
                          <a:schemeClr val="dk1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73875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" sz="1600" u="none" cap="none" strike="noStrike">
                          <a:solidFill>
                            <a:schemeClr val="dk1"/>
                          </a:solidFill>
                          <a:latin typeface="Kulim Park"/>
                          <a:ea typeface="Kulim Park"/>
                          <a:cs typeface="Kulim Park"/>
                          <a:sym typeface="Kulim Park"/>
                        </a:rPr>
                        <a:t>Arbol de Decision</a:t>
                      </a:r>
                      <a:endParaRPr sz="1600" u="none" cap="none" strike="noStrike">
                        <a:solidFill>
                          <a:schemeClr val="dk1"/>
                        </a:solidFill>
                        <a:latin typeface="Kulim Park"/>
                        <a:ea typeface="Kulim Park"/>
                        <a:cs typeface="Kulim Park"/>
                        <a:sym typeface="Kulim Park"/>
                      </a:endParaRPr>
                    </a:p>
                  </a:txBody>
                  <a:tcPr marT="0" marB="0" marR="91425" marL="0" anchor="ctr">
                    <a:lnL cap="flat" cmpd="sng" w="28575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61%</a:t>
                      </a:r>
                      <a:endParaRPr u="none" cap="none" strike="noStrike">
                        <a:solidFill>
                          <a:schemeClr val="dk1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603" name="Google Shape;603;g13f5eba8880_0_0"/>
          <p:cNvGraphicFramePr/>
          <p:nvPr/>
        </p:nvGraphicFramePr>
        <p:xfrm>
          <a:off x="4278006" y="76776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{6738F174-1545-4128-B8BA-BE6D24726C8F}</a:tableStyleId>
              </a:tblPr>
              <a:tblGrid>
                <a:gridCol w="1737450"/>
                <a:gridCol w="2055475"/>
              </a:tblGrid>
              <a:tr h="6386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5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1" lang="en" sz="2000" u="none" cap="none" strike="noStrike">
                          <a:solidFill>
                            <a:srgbClr val="CC0000"/>
                          </a:solidFill>
                          <a:latin typeface="Kulim Park"/>
                          <a:ea typeface="Kulim Park"/>
                          <a:cs typeface="Kulim Park"/>
                          <a:sym typeface="Kulim Park"/>
                        </a:rPr>
                        <a:t>Accuracy</a:t>
                      </a:r>
                      <a:endParaRPr b="1" sz="2000" u="none" cap="none" strike="noStrike">
                        <a:solidFill>
                          <a:srgbClr val="CC0000"/>
                        </a:solidFill>
                        <a:latin typeface="Kulim Park"/>
                        <a:ea typeface="Kulim Park"/>
                        <a:cs typeface="Kulim Park"/>
                        <a:sym typeface="Kulim Park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5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C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73875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t/>
                      </a:r>
                      <a:endParaRPr sz="2000" u="none" cap="none" strike="noStrike">
                        <a:solidFill>
                          <a:schemeClr val="dk1"/>
                        </a:solidFill>
                        <a:latin typeface="Kulim Park"/>
                        <a:ea typeface="Kulim Park"/>
                        <a:cs typeface="Kulim Park"/>
                        <a:sym typeface="Kulim Park"/>
                      </a:endParaRPr>
                    </a:p>
                  </a:txBody>
                  <a:tcPr marT="0" marB="0" marR="91425" marL="0" anchor="ctr">
                    <a:lnL cap="flat" cmpd="sng" w="28575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9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72%</a:t>
                      </a:r>
                      <a:endParaRPr u="none" cap="none" strike="noStrike">
                        <a:solidFill>
                          <a:schemeClr val="dk1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99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9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CC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73875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t/>
                      </a:r>
                      <a:endParaRPr sz="2000" u="none" cap="none" strike="noStrike">
                        <a:solidFill>
                          <a:schemeClr val="dk1"/>
                        </a:solidFill>
                        <a:latin typeface="Kulim Park"/>
                        <a:ea typeface="Kulim Park"/>
                        <a:cs typeface="Kulim Park"/>
                        <a:sym typeface="Kulim Park"/>
                      </a:endParaRPr>
                    </a:p>
                  </a:txBody>
                  <a:tcPr marT="0" marB="0" marR="91425" marL="0" anchor="ctr">
                    <a:lnL cap="flat" cmpd="sng" w="28575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9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" sz="1700">
                          <a:solidFill>
                            <a:schemeClr val="dk1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76%</a:t>
                      </a:r>
                      <a:endParaRPr b="1" sz="1700" u="none" cap="none" strike="noStrike">
                        <a:solidFill>
                          <a:schemeClr val="dk1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99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9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73875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t/>
                      </a:r>
                      <a:endParaRPr sz="2000" u="none" cap="none" strike="noStrike">
                        <a:solidFill>
                          <a:schemeClr val="dk1"/>
                        </a:solidFill>
                        <a:latin typeface="Kulim Park"/>
                        <a:ea typeface="Kulim Park"/>
                        <a:cs typeface="Kulim Park"/>
                        <a:sym typeface="Kulim Park"/>
                      </a:endParaRPr>
                    </a:p>
                  </a:txBody>
                  <a:tcPr marT="0" marB="0" marR="91425" marL="0" anchor="ctr">
                    <a:lnL cap="flat" cmpd="sng" w="28575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9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74%</a:t>
                      </a:r>
                      <a:endParaRPr u="none" cap="none" strike="noStrike">
                        <a:solidFill>
                          <a:schemeClr val="dk1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99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9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9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cxnSp>
        <p:nvCxnSpPr>
          <p:cNvPr id="604" name="Google Shape;604;g13f5eba8880_0_0"/>
          <p:cNvCxnSpPr/>
          <p:nvPr/>
        </p:nvCxnSpPr>
        <p:spPr>
          <a:xfrm>
            <a:off x="4616750" y="2459100"/>
            <a:ext cx="996600" cy="0"/>
          </a:xfrm>
          <a:prstGeom prst="straightConnector1">
            <a:avLst/>
          </a:prstGeom>
          <a:noFill/>
          <a:ln cap="flat" cmpd="sng" w="38100">
            <a:solidFill>
              <a:srgbClr val="232333"/>
            </a:solidFill>
            <a:prstDash val="solid"/>
            <a:round/>
            <a:headEnd len="med" w="med" type="none"/>
            <a:tailEnd len="med" w="med" type="stealth"/>
          </a:ln>
        </p:spPr>
      </p:cxnSp>
      <p:pic>
        <p:nvPicPr>
          <p:cNvPr id="605" name="Google Shape;605;g13f5eba8880_0_0"/>
          <p:cNvPicPr preferRelativeResize="0"/>
          <p:nvPr/>
        </p:nvPicPr>
        <p:blipFill>
          <a:blip r:embed="rId3">
            <a:alphaModFix amt="55000"/>
          </a:blip>
          <a:stretch>
            <a:fillRect/>
          </a:stretch>
        </p:blipFill>
        <p:spPr>
          <a:xfrm>
            <a:off x="7169650" y="3780300"/>
            <a:ext cx="657900" cy="657900"/>
          </a:xfrm>
          <a:prstGeom prst="rect">
            <a:avLst/>
          </a:prstGeom>
          <a:noFill/>
          <a:ln>
            <a:noFill/>
          </a:ln>
        </p:spPr>
      </p:pic>
      <p:sp>
        <p:nvSpPr>
          <p:cNvPr id="606" name="Google Shape;606;g13f5eba8880_0_0"/>
          <p:cNvSpPr txBox="1"/>
          <p:nvPr/>
        </p:nvSpPr>
        <p:spPr>
          <a:xfrm>
            <a:off x="1406925" y="4172700"/>
            <a:ext cx="6398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E06666"/>
                </a:solidFill>
                <a:latin typeface="Manrope"/>
                <a:ea typeface="Manrope"/>
                <a:cs typeface="Manrope"/>
                <a:sym typeface="Manrope"/>
              </a:rPr>
              <a:t>Dicho modelo arroja el mejor resultado de la métrica seleccionada (accuracy) tanto antes como después de ser optimizado, obteniendo 66,7% previa a la optimización y un 76,13% tras las mejoras</a:t>
            </a:r>
            <a:endParaRPr i="1" sz="1000">
              <a:solidFill>
                <a:srgbClr val="E06666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1" name="Google Shape;61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69022" y="1898975"/>
            <a:ext cx="2605216" cy="1728125"/>
          </a:xfrm>
          <a:prstGeom prst="rect">
            <a:avLst/>
          </a:prstGeom>
          <a:noFill/>
          <a:ln>
            <a:noFill/>
          </a:ln>
        </p:spPr>
      </p:pic>
      <p:sp>
        <p:nvSpPr>
          <p:cNvPr id="612" name="Google Shape;612;p21"/>
          <p:cNvSpPr txBox="1"/>
          <p:nvPr/>
        </p:nvSpPr>
        <p:spPr>
          <a:xfrm>
            <a:off x="2256550" y="4226275"/>
            <a:ext cx="470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613" name="Google Shape;613;p21"/>
          <p:cNvSpPr txBox="1"/>
          <p:nvPr/>
        </p:nvSpPr>
        <p:spPr>
          <a:xfrm>
            <a:off x="2650325" y="3779025"/>
            <a:ext cx="66201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anrope"/>
                <a:ea typeface="Manrope"/>
                <a:cs typeface="Manrope"/>
                <a:sym typeface="Manrope"/>
              </a:rPr>
              <a:t>Podes buscarnos en nuestras redes profesionales:</a:t>
            </a:r>
            <a:endParaRPr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nrope"/>
              <a:ea typeface="Manrope"/>
              <a:cs typeface="Manrope"/>
              <a:sym typeface="Manrope"/>
            </a:endParaRPr>
          </a:p>
          <a:p>
            <a:pPr indent="45720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anrope"/>
                <a:ea typeface="Manrope"/>
                <a:cs typeface="Manrope"/>
                <a:sym typeface="Manrope"/>
              </a:rPr>
              <a:t>/carolina.abuelo</a:t>
            </a:r>
            <a:endParaRPr>
              <a:latin typeface="Manrope"/>
              <a:ea typeface="Manrope"/>
              <a:cs typeface="Manrope"/>
              <a:sym typeface="Manrope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nrope"/>
              <a:ea typeface="Manrope"/>
              <a:cs typeface="Manrope"/>
              <a:sym typeface="Manrope"/>
            </a:endParaRPr>
          </a:p>
          <a:p>
            <a:pPr indent="45720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anrope"/>
                <a:ea typeface="Manrope"/>
                <a:cs typeface="Manrope"/>
                <a:sym typeface="Manrope"/>
              </a:rPr>
              <a:t>www.linkedin.com/in/carolina-orse-7b9579143/</a:t>
            </a:r>
            <a:endParaRPr>
              <a:latin typeface="Manrope"/>
              <a:ea typeface="Manrope"/>
              <a:cs typeface="Manrope"/>
              <a:sym typeface="Manrope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nrope"/>
              <a:ea typeface="Manrope"/>
              <a:cs typeface="Manrope"/>
              <a:sym typeface="Manrope"/>
            </a:endParaRPr>
          </a:p>
          <a:p>
            <a:pPr indent="45720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nrope"/>
              <a:ea typeface="Manrope"/>
              <a:cs typeface="Manrope"/>
              <a:sym typeface="Manrope"/>
            </a:endParaRPr>
          </a:p>
        </p:txBody>
      </p:sp>
      <p:pic>
        <p:nvPicPr>
          <p:cNvPr id="614" name="Google Shape;614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64000" y="4297825"/>
            <a:ext cx="615250" cy="61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5" name="Google Shape;615;p21"/>
          <p:cNvPicPr preferRelativeResize="0"/>
          <p:nvPr/>
        </p:nvPicPr>
        <p:blipFill rotWithShape="1">
          <a:blip r:embed="rId5">
            <a:alphaModFix/>
          </a:blip>
          <a:srcRect b="22708" l="0" r="0" t="29107"/>
          <a:stretch/>
        </p:blipFill>
        <p:spPr>
          <a:xfrm>
            <a:off x="2271225" y="123025"/>
            <a:ext cx="4438749" cy="21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6" name="Google Shape;616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81950" y="2103413"/>
            <a:ext cx="1951750" cy="13192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3"/>
          <p:cNvSpPr/>
          <p:nvPr/>
        </p:nvSpPr>
        <p:spPr>
          <a:xfrm rot="10800000">
            <a:off x="4756162" y="976004"/>
            <a:ext cx="2449433" cy="2449433"/>
          </a:xfrm>
          <a:custGeom>
            <a:rect b="b" l="l" r="r" t="t"/>
            <a:pathLst>
              <a:path extrusionOk="0" h="122671" w="122671">
                <a:moveTo>
                  <a:pt x="61288" y="15890"/>
                </a:moveTo>
                <a:cubicBezTo>
                  <a:pt x="74134" y="15890"/>
                  <a:pt x="87890" y="17837"/>
                  <a:pt x="98492" y="25582"/>
                </a:cubicBezTo>
                <a:cubicBezTo>
                  <a:pt x="106392" y="31355"/>
                  <a:pt x="107052" y="41356"/>
                  <a:pt x="105729" y="50292"/>
                </a:cubicBezTo>
                <a:cubicBezTo>
                  <a:pt x="104207" y="60560"/>
                  <a:pt x="103318" y="70931"/>
                  <a:pt x="101429" y="81148"/>
                </a:cubicBezTo>
                <a:cubicBezTo>
                  <a:pt x="99916" y="89314"/>
                  <a:pt x="96431" y="97128"/>
                  <a:pt x="88124" y="99955"/>
                </a:cubicBezTo>
                <a:cubicBezTo>
                  <a:pt x="84437" y="101209"/>
                  <a:pt x="80540" y="101601"/>
                  <a:pt x="76602" y="101601"/>
                </a:cubicBezTo>
                <a:cubicBezTo>
                  <a:pt x="71796" y="101601"/>
                  <a:pt x="66926" y="101018"/>
                  <a:pt x="62297" y="100710"/>
                </a:cubicBezTo>
                <a:cubicBezTo>
                  <a:pt x="51217" y="99976"/>
                  <a:pt x="40203" y="98506"/>
                  <a:pt x="29211" y="96964"/>
                </a:cubicBezTo>
                <a:cubicBezTo>
                  <a:pt x="16647" y="95202"/>
                  <a:pt x="10610" y="89119"/>
                  <a:pt x="11276" y="76081"/>
                </a:cubicBezTo>
                <a:cubicBezTo>
                  <a:pt x="11770" y="66433"/>
                  <a:pt x="13452" y="56900"/>
                  <a:pt x="15516" y="47476"/>
                </a:cubicBezTo>
                <a:cubicBezTo>
                  <a:pt x="17086" y="40308"/>
                  <a:pt x="17867" y="30029"/>
                  <a:pt x="23464" y="24632"/>
                </a:cubicBezTo>
                <a:cubicBezTo>
                  <a:pt x="31878" y="16520"/>
                  <a:pt x="46079" y="16024"/>
                  <a:pt x="57526" y="15914"/>
                </a:cubicBezTo>
                <a:cubicBezTo>
                  <a:pt x="58439" y="15906"/>
                  <a:pt x="59335" y="15900"/>
                  <a:pt x="60210" y="15894"/>
                </a:cubicBezTo>
                <a:cubicBezTo>
                  <a:pt x="60569" y="15891"/>
                  <a:pt x="60928" y="15890"/>
                  <a:pt x="61288" y="15890"/>
                </a:cubicBezTo>
                <a:close/>
                <a:moveTo>
                  <a:pt x="0" y="0"/>
                </a:moveTo>
                <a:lnTo>
                  <a:pt x="0" y="122670"/>
                </a:lnTo>
                <a:lnTo>
                  <a:pt x="122671" y="122670"/>
                </a:lnTo>
                <a:lnTo>
                  <a:pt x="122671" y="0"/>
                </a:lnTo>
                <a:close/>
              </a:path>
            </a:pathLst>
          </a:cu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" name="Google Shape;344;p3"/>
          <p:cNvSpPr/>
          <p:nvPr/>
        </p:nvSpPr>
        <p:spPr>
          <a:xfrm flipH="1">
            <a:off x="1995067" y="1072150"/>
            <a:ext cx="2449433" cy="2449433"/>
          </a:xfrm>
          <a:custGeom>
            <a:rect b="b" l="l" r="r" t="t"/>
            <a:pathLst>
              <a:path extrusionOk="0" h="122671" w="122671">
                <a:moveTo>
                  <a:pt x="61288" y="15890"/>
                </a:moveTo>
                <a:cubicBezTo>
                  <a:pt x="74134" y="15890"/>
                  <a:pt x="87890" y="17837"/>
                  <a:pt x="98492" y="25582"/>
                </a:cubicBezTo>
                <a:cubicBezTo>
                  <a:pt x="106392" y="31355"/>
                  <a:pt x="107052" y="41356"/>
                  <a:pt x="105729" y="50292"/>
                </a:cubicBezTo>
                <a:cubicBezTo>
                  <a:pt x="104207" y="60560"/>
                  <a:pt x="103318" y="70931"/>
                  <a:pt x="101429" y="81148"/>
                </a:cubicBezTo>
                <a:cubicBezTo>
                  <a:pt x="99916" y="89314"/>
                  <a:pt x="96431" y="97128"/>
                  <a:pt x="88124" y="99955"/>
                </a:cubicBezTo>
                <a:cubicBezTo>
                  <a:pt x="84437" y="101209"/>
                  <a:pt x="80540" y="101601"/>
                  <a:pt x="76602" y="101601"/>
                </a:cubicBezTo>
                <a:cubicBezTo>
                  <a:pt x="71796" y="101601"/>
                  <a:pt x="66926" y="101018"/>
                  <a:pt x="62297" y="100710"/>
                </a:cubicBezTo>
                <a:cubicBezTo>
                  <a:pt x="51217" y="99976"/>
                  <a:pt x="40203" y="98506"/>
                  <a:pt x="29211" y="96964"/>
                </a:cubicBezTo>
                <a:cubicBezTo>
                  <a:pt x="16647" y="95202"/>
                  <a:pt x="10610" y="89119"/>
                  <a:pt x="11276" y="76081"/>
                </a:cubicBezTo>
                <a:cubicBezTo>
                  <a:pt x="11770" y="66433"/>
                  <a:pt x="13452" y="56900"/>
                  <a:pt x="15516" y="47476"/>
                </a:cubicBezTo>
                <a:cubicBezTo>
                  <a:pt x="17086" y="40308"/>
                  <a:pt x="17867" y="30029"/>
                  <a:pt x="23464" y="24632"/>
                </a:cubicBezTo>
                <a:cubicBezTo>
                  <a:pt x="31878" y="16520"/>
                  <a:pt x="46079" y="16024"/>
                  <a:pt x="57526" y="15914"/>
                </a:cubicBezTo>
                <a:cubicBezTo>
                  <a:pt x="58439" y="15906"/>
                  <a:pt x="59335" y="15900"/>
                  <a:pt x="60210" y="15894"/>
                </a:cubicBezTo>
                <a:cubicBezTo>
                  <a:pt x="60569" y="15891"/>
                  <a:pt x="60928" y="15890"/>
                  <a:pt x="61288" y="15890"/>
                </a:cubicBezTo>
                <a:close/>
                <a:moveTo>
                  <a:pt x="0" y="0"/>
                </a:moveTo>
                <a:lnTo>
                  <a:pt x="0" y="122670"/>
                </a:lnTo>
                <a:lnTo>
                  <a:pt x="122671" y="122670"/>
                </a:lnTo>
                <a:lnTo>
                  <a:pt x="122671" y="0"/>
                </a:lnTo>
                <a:close/>
              </a:path>
            </a:pathLst>
          </a:cu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" name="Google Shape;345;p3"/>
          <p:cNvSpPr/>
          <p:nvPr/>
        </p:nvSpPr>
        <p:spPr>
          <a:xfrm flipH="1" rot="-4376525">
            <a:off x="4050657" y="1001509"/>
            <a:ext cx="4772728" cy="4241291"/>
          </a:xfrm>
          <a:custGeom>
            <a:rect b="b" l="l" r="r" t="t"/>
            <a:pathLst>
              <a:path extrusionOk="0" h="28248" w="31788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rgbClr val="887C62">
              <a:alpha val="666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" name="Google Shape;346;p3"/>
          <p:cNvSpPr txBox="1"/>
          <p:nvPr>
            <p:ph type="title"/>
          </p:nvPr>
        </p:nvSpPr>
        <p:spPr>
          <a:xfrm flipH="1">
            <a:off x="720000" y="438912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OUR </a:t>
            </a:r>
            <a:r>
              <a:rPr lang="en">
                <a:solidFill>
                  <a:schemeClr val="lt1"/>
                </a:solidFill>
              </a:rPr>
              <a:t>TEAM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47" name="Google Shape;347;p3"/>
          <p:cNvSpPr txBox="1"/>
          <p:nvPr>
            <p:ph idx="2" type="title"/>
          </p:nvPr>
        </p:nvSpPr>
        <p:spPr>
          <a:xfrm>
            <a:off x="5110738" y="3371526"/>
            <a:ext cx="2325300" cy="48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"/>
              <a:t>CAROLINA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"/>
              <a:t> </a:t>
            </a:r>
            <a:r>
              <a:rPr lang="en">
                <a:solidFill>
                  <a:schemeClr val="lt1"/>
                </a:solidFill>
              </a:rPr>
              <a:t>ORSE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48" name="Google Shape;348;p3"/>
          <p:cNvSpPr txBox="1"/>
          <p:nvPr>
            <p:ph idx="3" type="title"/>
          </p:nvPr>
        </p:nvSpPr>
        <p:spPr>
          <a:xfrm>
            <a:off x="1752375" y="3371526"/>
            <a:ext cx="2325300" cy="48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"/>
              <a:t>CAROLINA  </a:t>
            </a:r>
            <a:r>
              <a:rPr lang="en">
                <a:solidFill>
                  <a:schemeClr val="lt1"/>
                </a:solidFill>
              </a:rPr>
              <a:t>ABUELO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49" name="Google Shape;349;p3"/>
          <p:cNvSpPr txBox="1"/>
          <p:nvPr>
            <p:ph idx="4" type="subTitle"/>
          </p:nvPr>
        </p:nvSpPr>
        <p:spPr>
          <a:xfrm>
            <a:off x="1859875" y="3879601"/>
            <a:ext cx="2325300" cy="6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Futura Psicóloga, entusiasta, ávida de aprender cosas nuevas</a:t>
            </a:r>
            <a:endParaRPr/>
          </a:p>
        </p:txBody>
      </p:sp>
      <p:sp>
        <p:nvSpPr>
          <p:cNvPr id="350" name="Google Shape;350;p3"/>
          <p:cNvSpPr txBox="1"/>
          <p:nvPr>
            <p:ph idx="1" type="subTitle"/>
          </p:nvPr>
        </p:nvSpPr>
        <p:spPr>
          <a:xfrm>
            <a:off x="5110738" y="3879601"/>
            <a:ext cx="2325300" cy="6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Analista de Negocios, a favor  del aprendizaje continuo</a:t>
            </a:r>
            <a:endParaRPr/>
          </a:p>
        </p:txBody>
      </p:sp>
      <p:pic>
        <p:nvPicPr>
          <p:cNvPr id="351" name="Google Shape;351;p3"/>
          <p:cNvPicPr preferRelativeResize="0"/>
          <p:nvPr/>
        </p:nvPicPr>
        <p:blipFill rotWithShape="1">
          <a:blip r:embed="rId3">
            <a:alphaModFix/>
          </a:blip>
          <a:srcRect b="-6158" l="-349449" r="349450" t="6160"/>
          <a:stretch/>
        </p:blipFill>
        <p:spPr>
          <a:xfrm>
            <a:off x="254179" y="1600550"/>
            <a:ext cx="1463100" cy="14967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52" name="Google Shape;352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20395" y="1126764"/>
            <a:ext cx="1589255" cy="1900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31550" y="1206475"/>
            <a:ext cx="1683677" cy="1741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4"/>
          <p:cNvSpPr/>
          <p:nvPr/>
        </p:nvSpPr>
        <p:spPr>
          <a:xfrm rot="7269862">
            <a:off x="-2158264" y="-3462738"/>
            <a:ext cx="7471639" cy="4771786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rgbClr val="E7E2D6">
              <a:alpha val="46274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9" name="Google Shape;359;p4"/>
          <p:cNvSpPr/>
          <p:nvPr/>
        </p:nvSpPr>
        <p:spPr>
          <a:xfrm flipH="1" rot="10558870">
            <a:off x="-4625089" y="957675"/>
            <a:ext cx="6402110" cy="5689154"/>
          </a:xfrm>
          <a:custGeom>
            <a:rect b="b" l="l" r="r" t="t"/>
            <a:pathLst>
              <a:path extrusionOk="0" h="28248" w="31788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rgbClr val="887C62">
              <a:alpha val="666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0" name="Google Shape;360;p4"/>
          <p:cNvSpPr/>
          <p:nvPr/>
        </p:nvSpPr>
        <p:spPr>
          <a:xfrm flipH="1" rot="-7989178">
            <a:off x="-4350337" y="2229049"/>
            <a:ext cx="7826046" cy="2877838"/>
          </a:xfrm>
          <a:custGeom>
            <a:rect b="b" l="l" r="r" t="t"/>
            <a:pathLst>
              <a:path extrusionOk="0" fill="none" h="28195" w="76674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miter lim="32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1" name="Google Shape;361;p4"/>
          <p:cNvSpPr/>
          <p:nvPr/>
        </p:nvSpPr>
        <p:spPr>
          <a:xfrm flipH="1" rot="-514371">
            <a:off x="3008849" y="163322"/>
            <a:ext cx="9471588" cy="6049060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rgbClr val="E7E2D6">
              <a:alpha val="46274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" name="Google Shape;362;p4"/>
          <p:cNvSpPr/>
          <p:nvPr/>
        </p:nvSpPr>
        <p:spPr>
          <a:xfrm flipH="1" rot="-2141143">
            <a:off x="5987211" y="-1789403"/>
            <a:ext cx="5766686" cy="3682912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rgbClr val="887C62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" name="Google Shape;363;p4"/>
          <p:cNvSpPr/>
          <p:nvPr/>
        </p:nvSpPr>
        <p:spPr>
          <a:xfrm flipH="1" rot="10800000">
            <a:off x="5337802" y="3129188"/>
            <a:ext cx="7065492" cy="5396392"/>
          </a:xfrm>
          <a:custGeom>
            <a:rect b="b" l="l" r="r" t="t"/>
            <a:pathLst>
              <a:path extrusionOk="0" h="29633" w="38799">
                <a:moveTo>
                  <a:pt x="24862" y="1"/>
                </a:moveTo>
                <a:cubicBezTo>
                  <a:pt x="17606" y="1"/>
                  <a:pt x="2522" y="6530"/>
                  <a:pt x="2408" y="6818"/>
                </a:cubicBezTo>
                <a:cubicBezTo>
                  <a:pt x="0" y="12908"/>
                  <a:pt x="709" y="23105"/>
                  <a:pt x="5362" y="28314"/>
                </a:cubicBezTo>
                <a:cubicBezTo>
                  <a:pt x="6190" y="29241"/>
                  <a:pt x="7638" y="29632"/>
                  <a:pt x="9471" y="29632"/>
                </a:cubicBezTo>
                <a:cubicBezTo>
                  <a:pt x="17936" y="29632"/>
                  <a:pt x="34625" y="21288"/>
                  <a:pt x="36508" y="18846"/>
                </a:cubicBezTo>
                <a:cubicBezTo>
                  <a:pt x="38798" y="15872"/>
                  <a:pt x="32779" y="1993"/>
                  <a:pt x="26923" y="249"/>
                </a:cubicBezTo>
                <a:cubicBezTo>
                  <a:pt x="26348" y="78"/>
                  <a:pt x="25651" y="1"/>
                  <a:pt x="24862" y="1"/>
                </a:cubicBezTo>
                <a:close/>
              </a:path>
            </a:pathLst>
          </a:custGeom>
          <a:solidFill>
            <a:srgbClr val="E6B8AF">
              <a:alpha val="25098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" name="Google Shape;364;p4"/>
          <p:cNvSpPr txBox="1"/>
          <p:nvPr>
            <p:ph idx="1" type="subTitle"/>
          </p:nvPr>
        </p:nvSpPr>
        <p:spPr>
          <a:xfrm>
            <a:off x="723350" y="822500"/>
            <a:ext cx="4902000" cy="373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“29 de Septiembre: Día Mundial del Corazón.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Se celebra con el propósito de concientizar sobre las enfermedades cardiovasculares, su prevención, control y tratamiento.”</a:t>
            </a:r>
            <a:endParaRPr/>
          </a:p>
        </p:txBody>
      </p:sp>
      <p:sp>
        <p:nvSpPr>
          <p:cNvPr id="365" name="Google Shape;365;p4"/>
          <p:cNvSpPr txBox="1"/>
          <p:nvPr>
            <p:ph type="title"/>
          </p:nvPr>
        </p:nvSpPr>
        <p:spPr>
          <a:xfrm>
            <a:off x="5857775" y="1206350"/>
            <a:ext cx="1526700" cy="65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16000">
                <a:solidFill>
                  <a:schemeClr val="lt1"/>
                </a:solidFill>
              </a:rPr>
              <a:t>“”</a:t>
            </a:r>
            <a:endParaRPr sz="16000">
              <a:solidFill>
                <a:schemeClr val="lt1"/>
              </a:solidFill>
            </a:endParaRPr>
          </a:p>
        </p:txBody>
      </p:sp>
      <p:sp>
        <p:nvSpPr>
          <p:cNvPr id="366" name="Google Shape;366;p4"/>
          <p:cNvSpPr/>
          <p:nvPr/>
        </p:nvSpPr>
        <p:spPr>
          <a:xfrm flipH="1" rot="9748587">
            <a:off x="4304027" y="2585840"/>
            <a:ext cx="8200944" cy="3015698"/>
          </a:xfrm>
          <a:custGeom>
            <a:rect b="b" l="l" r="r" t="t"/>
            <a:pathLst>
              <a:path extrusionOk="0" fill="none" h="28195" w="76674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miter lim="32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7" name="Google Shape;367;p4"/>
          <p:cNvPicPr preferRelativeResize="0"/>
          <p:nvPr/>
        </p:nvPicPr>
        <p:blipFill>
          <a:blip r:embed="rId3">
            <a:alphaModFix amt="44000"/>
          </a:blip>
          <a:stretch>
            <a:fillRect/>
          </a:stretch>
        </p:blipFill>
        <p:spPr>
          <a:xfrm>
            <a:off x="7384475" y="0"/>
            <a:ext cx="1759525" cy="16681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5"/>
          <p:cNvSpPr txBox="1"/>
          <p:nvPr>
            <p:ph type="title"/>
          </p:nvPr>
        </p:nvSpPr>
        <p:spPr>
          <a:xfrm>
            <a:off x="968950" y="431200"/>
            <a:ext cx="5264700" cy="921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4000"/>
              <a:t>INTRODUCCION</a:t>
            </a:r>
            <a:endParaRPr sz="4000"/>
          </a:p>
        </p:txBody>
      </p:sp>
      <p:sp>
        <p:nvSpPr>
          <p:cNvPr id="373" name="Google Shape;373;p5"/>
          <p:cNvSpPr txBox="1"/>
          <p:nvPr>
            <p:ph idx="1" type="subTitle"/>
          </p:nvPr>
        </p:nvSpPr>
        <p:spPr>
          <a:xfrm>
            <a:off x="723300" y="1719625"/>
            <a:ext cx="7291500" cy="32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600"/>
              <a:buChar char="❏"/>
            </a:pPr>
            <a:r>
              <a:rPr lang="en"/>
              <a:t>Las </a:t>
            </a:r>
            <a:r>
              <a:rPr b="1" lang="en"/>
              <a:t>enfermedades cardiovasculares</a:t>
            </a:r>
            <a:r>
              <a:rPr lang="en"/>
              <a:t> son aquellas que afectan al corazón y a todas las arterias del organismo. </a:t>
            </a:r>
            <a:endParaRPr/>
          </a:p>
          <a:p>
            <a:pPr indent="-33020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600"/>
              <a:buChar char="❏"/>
            </a:pPr>
            <a:r>
              <a:rPr lang="en"/>
              <a:t>Su principal causa es la aterosclerosis, que es el depósito de placas de colesterol en el interior de las paredes de las arterias, provocando su obstrucción y comprometiendo la llegada de la sangre a órganos vitales como el corazón, el cerebro y el riñón. </a:t>
            </a:r>
            <a:endParaRPr/>
          </a:p>
          <a:p>
            <a:pPr indent="-33020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600"/>
              <a:buChar char="❏"/>
            </a:pPr>
            <a:r>
              <a:rPr lang="en"/>
              <a:t>Por esta razón, la enfermedad arterial aterosclerótica es la principal causa del infarto agudo de miocardio (IAM), del accidente cerebrovascular (ACV) y de los aneurisma.</a:t>
            </a:r>
            <a:endParaRPr sz="1050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</p:txBody>
      </p:sp>
      <p:pic>
        <p:nvPicPr>
          <p:cNvPr id="374" name="Google Shape;374;p5"/>
          <p:cNvPicPr preferRelativeResize="0"/>
          <p:nvPr/>
        </p:nvPicPr>
        <p:blipFill>
          <a:blip r:embed="rId3">
            <a:alphaModFix amt="37000"/>
          </a:blip>
          <a:stretch>
            <a:fillRect/>
          </a:stretch>
        </p:blipFill>
        <p:spPr>
          <a:xfrm>
            <a:off x="7213950" y="-1"/>
            <a:ext cx="1930050" cy="18297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6"/>
          <p:cNvSpPr txBox="1"/>
          <p:nvPr>
            <p:ph type="title"/>
          </p:nvPr>
        </p:nvSpPr>
        <p:spPr>
          <a:xfrm>
            <a:off x="716550" y="1929275"/>
            <a:ext cx="6192600" cy="1610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4000">
                <a:solidFill>
                  <a:schemeClr val="lt1"/>
                </a:solidFill>
              </a:rPr>
              <a:t>PROBLEMATICA  </a:t>
            </a:r>
            <a:endParaRPr sz="40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4000">
                <a:solidFill>
                  <a:schemeClr val="lt1"/>
                </a:solidFill>
              </a:rPr>
              <a:t>Y OBJETIVOS</a:t>
            </a:r>
            <a:endParaRPr sz="4000">
              <a:solidFill>
                <a:schemeClr val="lt1"/>
              </a:solidFill>
            </a:endParaRPr>
          </a:p>
        </p:txBody>
      </p:sp>
      <p:sp>
        <p:nvSpPr>
          <p:cNvPr id="380" name="Google Shape;380;p6"/>
          <p:cNvSpPr txBox="1"/>
          <p:nvPr>
            <p:ph idx="2" type="title"/>
          </p:nvPr>
        </p:nvSpPr>
        <p:spPr>
          <a:xfrm>
            <a:off x="723300" y="845239"/>
            <a:ext cx="1498200" cy="112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01</a:t>
            </a:r>
            <a:endParaRPr/>
          </a:p>
        </p:txBody>
      </p:sp>
      <p:pic>
        <p:nvPicPr>
          <p:cNvPr id="381" name="Google Shape;381;p6"/>
          <p:cNvPicPr preferRelativeResize="0"/>
          <p:nvPr/>
        </p:nvPicPr>
        <p:blipFill>
          <a:blip r:embed="rId3">
            <a:alphaModFix amt="44000"/>
          </a:blip>
          <a:stretch>
            <a:fillRect/>
          </a:stretch>
        </p:blipFill>
        <p:spPr>
          <a:xfrm>
            <a:off x="7124100" y="263799"/>
            <a:ext cx="1930050" cy="18297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7"/>
          <p:cNvSpPr txBox="1"/>
          <p:nvPr>
            <p:ph type="title"/>
          </p:nvPr>
        </p:nvSpPr>
        <p:spPr>
          <a:xfrm>
            <a:off x="719925" y="437700"/>
            <a:ext cx="7704000" cy="65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chemeClr val="lt1"/>
                </a:solidFill>
              </a:rPr>
              <a:t>PROBLEMATICA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87" name="Google Shape;387;p7"/>
          <p:cNvSpPr txBox="1"/>
          <p:nvPr>
            <p:ph idx="2" type="title"/>
          </p:nvPr>
        </p:nvSpPr>
        <p:spPr>
          <a:xfrm>
            <a:off x="537375" y="1465175"/>
            <a:ext cx="1829100" cy="48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b="1" lang="en"/>
              <a:t>ECV</a:t>
            </a:r>
            <a:endParaRPr b="1"/>
          </a:p>
        </p:txBody>
      </p:sp>
      <p:sp>
        <p:nvSpPr>
          <p:cNvPr id="388" name="Google Shape;388;p7"/>
          <p:cNvSpPr txBox="1"/>
          <p:nvPr>
            <p:ph idx="1" type="subTitle"/>
          </p:nvPr>
        </p:nvSpPr>
        <p:spPr>
          <a:xfrm>
            <a:off x="537375" y="1999543"/>
            <a:ext cx="2228400" cy="17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500"/>
              <a:t>En la actualidad, las enfermedades cardiovasculares (ECV) son las principales causas de muerte a nivel mundial.</a:t>
            </a:r>
            <a:endParaRPr sz="1300"/>
          </a:p>
        </p:txBody>
      </p:sp>
      <p:sp>
        <p:nvSpPr>
          <p:cNvPr id="389" name="Google Shape;389;p7"/>
          <p:cNvSpPr txBox="1"/>
          <p:nvPr>
            <p:ph idx="3" type="title"/>
          </p:nvPr>
        </p:nvSpPr>
        <p:spPr>
          <a:xfrm>
            <a:off x="3549063" y="1465175"/>
            <a:ext cx="2045700" cy="48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b="1" lang="en"/>
              <a:t>DIAGNOSTICO TARDIO</a:t>
            </a:r>
            <a:endParaRPr b="1"/>
          </a:p>
        </p:txBody>
      </p:sp>
      <p:sp>
        <p:nvSpPr>
          <p:cNvPr id="390" name="Google Shape;390;p7"/>
          <p:cNvSpPr txBox="1"/>
          <p:nvPr>
            <p:ph idx="4" type="subTitle"/>
          </p:nvPr>
        </p:nvSpPr>
        <p:spPr>
          <a:xfrm>
            <a:off x="3331625" y="1999525"/>
            <a:ext cx="2561100" cy="28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500"/>
              <a:t>Los especialistas llegan al diagnóstico basados en estudios clínicos del paciente y en base a las experiencias personales, lo que aumenta el riesgo de errores y retrasa la implementación del  tratamiento adecuado.</a:t>
            </a:r>
            <a:endParaRPr sz="1300"/>
          </a:p>
        </p:txBody>
      </p:sp>
      <p:sp>
        <p:nvSpPr>
          <p:cNvPr id="391" name="Google Shape;391;p7"/>
          <p:cNvSpPr txBox="1"/>
          <p:nvPr>
            <p:ph idx="5" type="title"/>
          </p:nvPr>
        </p:nvSpPr>
        <p:spPr>
          <a:xfrm>
            <a:off x="6256525" y="1465175"/>
            <a:ext cx="2045700" cy="48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b="1" lang="en"/>
              <a:t>ATAQUE CARDIACO</a:t>
            </a:r>
            <a:endParaRPr b="1"/>
          </a:p>
        </p:txBody>
      </p:sp>
      <p:sp>
        <p:nvSpPr>
          <p:cNvPr id="392" name="Google Shape;392;p7"/>
          <p:cNvSpPr txBox="1"/>
          <p:nvPr>
            <p:ph idx="6" type="subTitle"/>
          </p:nvPr>
        </p:nvSpPr>
        <p:spPr>
          <a:xfrm>
            <a:off x="6256525" y="2039734"/>
            <a:ext cx="2045700" cy="9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500"/>
              <a:t>La OMS estimó en 2015 que el 31% de todas las muertes mundiales fueron por ECV.</a:t>
            </a:r>
            <a:endParaRPr sz="1300"/>
          </a:p>
        </p:txBody>
      </p:sp>
      <p:pic>
        <p:nvPicPr>
          <p:cNvPr id="393" name="Google Shape;393;p7"/>
          <p:cNvPicPr preferRelativeResize="0"/>
          <p:nvPr/>
        </p:nvPicPr>
        <p:blipFill>
          <a:blip r:embed="rId3">
            <a:alphaModFix amt="76000"/>
          </a:blip>
          <a:stretch>
            <a:fillRect/>
          </a:stretch>
        </p:blipFill>
        <p:spPr>
          <a:xfrm>
            <a:off x="4161884" y="4323422"/>
            <a:ext cx="820075" cy="82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0125" y="3702950"/>
            <a:ext cx="1383577" cy="90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p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29250" y="3539763"/>
            <a:ext cx="1233100" cy="123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0" name="Google Shape;400;g14090719bc1_1_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425" y="2540175"/>
            <a:ext cx="991900" cy="991900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g14090719bc1_1_2"/>
          <p:cNvSpPr txBox="1"/>
          <p:nvPr/>
        </p:nvSpPr>
        <p:spPr>
          <a:xfrm>
            <a:off x="493425" y="3532075"/>
            <a:ext cx="119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anrope"/>
                <a:ea typeface="Manrope"/>
                <a:cs typeface="Manrope"/>
                <a:sym typeface="Manrope"/>
              </a:rPr>
              <a:t>Tabaquismo</a:t>
            </a:r>
            <a:endParaRPr>
              <a:latin typeface="Manrope"/>
              <a:ea typeface="Manrope"/>
              <a:cs typeface="Manrope"/>
              <a:sym typeface="Manrope"/>
            </a:endParaRPr>
          </a:p>
        </p:txBody>
      </p:sp>
      <p:pic>
        <p:nvPicPr>
          <p:cNvPr id="402" name="Google Shape;402;g14090719bc1_1_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2325" y="876175"/>
            <a:ext cx="991900" cy="991900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g14090719bc1_1_2"/>
          <p:cNvSpPr txBox="1"/>
          <p:nvPr/>
        </p:nvSpPr>
        <p:spPr>
          <a:xfrm>
            <a:off x="1343313" y="2088625"/>
            <a:ext cx="1449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anrope"/>
                <a:ea typeface="Manrope"/>
                <a:cs typeface="Manrope"/>
                <a:sym typeface="Manrope"/>
              </a:rPr>
              <a:t>Antecedentes familiares</a:t>
            </a:r>
            <a:endParaRPr>
              <a:latin typeface="Manrope"/>
              <a:ea typeface="Manrope"/>
              <a:cs typeface="Manrope"/>
              <a:sym typeface="Manrope"/>
            </a:endParaRPr>
          </a:p>
        </p:txBody>
      </p:sp>
      <p:pic>
        <p:nvPicPr>
          <p:cNvPr id="404" name="Google Shape;404;g14090719bc1_1_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33825" y="3614925"/>
            <a:ext cx="991900" cy="991900"/>
          </a:xfrm>
          <a:prstGeom prst="rect">
            <a:avLst/>
          </a:prstGeom>
          <a:noFill/>
          <a:ln>
            <a:noFill/>
          </a:ln>
        </p:spPr>
      </p:pic>
      <p:sp>
        <p:nvSpPr>
          <p:cNvPr id="405" name="Google Shape;405;g14090719bc1_1_2"/>
          <p:cNvSpPr txBox="1"/>
          <p:nvPr/>
        </p:nvSpPr>
        <p:spPr>
          <a:xfrm>
            <a:off x="6225725" y="4401300"/>
            <a:ext cx="2467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anrope"/>
                <a:ea typeface="Manrope"/>
                <a:cs typeface="Manrope"/>
                <a:sym typeface="Manrope"/>
              </a:rPr>
              <a:t>Elevado colesterol en sangre</a:t>
            </a:r>
            <a:endParaRPr>
              <a:latin typeface="Manrope"/>
              <a:ea typeface="Manrope"/>
              <a:cs typeface="Manrope"/>
              <a:sym typeface="Manrope"/>
            </a:endParaRPr>
          </a:p>
        </p:txBody>
      </p:sp>
      <p:pic>
        <p:nvPicPr>
          <p:cNvPr id="406" name="Google Shape;406;g14090719bc1_1_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85225" y="1688425"/>
            <a:ext cx="991900" cy="991900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Google Shape;407;g14090719bc1_1_2"/>
          <p:cNvSpPr txBox="1"/>
          <p:nvPr/>
        </p:nvSpPr>
        <p:spPr>
          <a:xfrm>
            <a:off x="6965000" y="2999325"/>
            <a:ext cx="1449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anrope"/>
                <a:ea typeface="Manrope"/>
                <a:cs typeface="Manrope"/>
                <a:sym typeface="Manrope"/>
              </a:rPr>
              <a:t>Elevada presión arterial</a:t>
            </a:r>
            <a:endParaRPr>
              <a:latin typeface="Manrope"/>
              <a:ea typeface="Manrope"/>
              <a:cs typeface="Manrope"/>
              <a:sym typeface="Manrope"/>
            </a:endParaRPr>
          </a:p>
        </p:txBody>
      </p:sp>
      <p:pic>
        <p:nvPicPr>
          <p:cNvPr id="408" name="Google Shape;408;g14090719bc1_1_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flipH="1">
            <a:off x="3623385" y="624425"/>
            <a:ext cx="580428" cy="991898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Google Shape;409;g14090719bc1_1_2"/>
          <p:cNvSpPr txBox="1"/>
          <p:nvPr/>
        </p:nvSpPr>
        <p:spPr>
          <a:xfrm>
            <a:off x="3056300" y="1688425"/>
            <a:ext cx="1534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anrope"/>
                <a:ea typeface="Manrope"/>
                <a:cs typeface="Manrope"/>
                <a:sym typeface="Manrope"/>
              </a:rPr>
              <a:t>Sedentarismo</a:t>
            </a:r>
            <a:endParaRPr>
              <a:latin typeface="Manrope"/>
              <a:ea typeface="Manrope"/>
              <a:cs typeface="Manrope"/>
              <a:sym typeface="Manrope"/>
            </a:endParaRPr>
          </a:p>
        </p:txBody>
      </p:sp>
      <p:pic>
        <p:nvPicPr>
          <p:cNvPr id="410" name="Google Shape;410;g14090719bc1_1_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773200" y="573850"/>
            <a:ext cx="1197299" cy="875360"/>
          </a:xfrm>
          <a:prstGeom prst="rect">
            <a:avLst/>
          </a:prstGeom>
          <a:noFill/>
          <a:ln>
            <a:noFill/>
          </a:ln>
        </p:spPr>
      </p:pic>
      <p:sp>
        <p:nvSpPr>
          <p:cNvPr id="411" name="Google Shape;411;g14090719bc1_1_2"/>
          <p:cNvSpPr txBox="1"/>
          <p:nvPr/>
        </p:nvSpPr>
        <p:spPr>
          <a:xfrm>
            <a:off x="4934450" y="1688425"/>
            <a:ext cx="119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anrope"/>
                <a:ea typeface="Manrope"/>
                <a:cs typeface="Manrope"/>
                <a:sym typeface="Manrope"/>
              </a:rPr>
              <a:t>Estres</a:t>
            </a:r>
            <a:endParaRPr>
              <a:latin typeface="Manrope"/>
              <a:ea typeface="Manrope"/>
              <a:cs typeface="Manrope"/>
              <a:sym typeface="Manrope"/>
            </a:endParaRPr>
          </a:p>
        </p:txBody>
      </p:sp>
      <p:pic>
        <p:nvPicPr>
          <p:cNvPr id="412" name="Google Shape;412;g14090719bc1_1_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331200" y="3983625"/>
            <a:ext cx="1033275" cy="1033275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g14090719bc1_1_2"/>
          <p:cNvSpPr txBox="1"/>
          <p:nvPr/>
        </p:nvSpPr>
        <p:spPr>
          <a:xfrm>
            <a:off x="3006525" y="4743300"/>
            <a:ext cx="119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anrope"/>
                <a:ea typeface="Manrope"/>
                <a:cs typeface="Manrope"/>
                <a:sym typeface="Manrope"/>
              </a:rPr>
              <a:t>Obesidad</a:t>
            </a:r>
            <a:endParaRPr>
              <a:latin typeface="Manrope"/>
              <a:ea typeface="Manrope"/>
              <a:cs typeface="Manrope"/>
              <a:sym typeface="Manrope"/>
            </a:endParaRPr>
          </a:p>
        </p:txBody>
      </p:sp>
      <p:pic>
        <p:nvPicPr>
          <p:cNvPr id="414" name="Google Shape;414;g14090719bc1_1_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364463" y="2230125"/>
            <a:ext cx="1197300" cy="1190438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g14090719bc1_1_2"/>
          <p:cNvSpPr txBox="1"/>
          <p:nvPr/>
        </p:nvSpPr>
        <p:spPr>
          <a:xfrm>
            <a:off x="3208925" y="3823075"/>
            <a:ext cx="184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416" name="Google Shape;416;g14090719bc1_1_2"/>
          <p:cNvSpPr txBox="1"/>
          <p:nvPr/>
        </p:nvSpPr>
        <p:spPr>
          <a:xfrm>
            <a:off x="2846525" y="3420575"/>
            <a:ext cx="2604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Manrope"/>
                <a:ea typeface="Manrope"/>
                <a:cs typeface="Manrope"/>
                <a:sym typeface="Manrope"/>
              </a:rPr>
              <a:t>FACTORES DE RIESGO</a:t>
            </a:r>
            <a:endParaRPr b="1" sz="1500">
              <a:latin typeface="Manrope"/>
              <a:ea typeface="Manrope"/>
              <a:cs typeface="Manrope"/>
              <a:sym typeface="Manrope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14090719bc1_1_138"/>
          <p:cNvSpPr txBox="1"/>
          <p:nvPr>
            <p:ph idx="1" type="subTitle"/>
          </p:nvPr>
        </p:nvSpPr>
        <p:spPr>
          <a:xfrm>
            <a:off x="345975" y="195150"/>
            <a:ext cx="7370100" cy="32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1500"/>
          </a:p>
          <a:p>
            <a:pPr indent="0" lvl="0" marL="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800"/>
              <a:t>I</a:t>
            </a:r>
            <a:r>
              <a:rPr b="1" lang="en" sz="1800"/>
              <a:t>nvestigación:</a:t>
            </a:r>
            <a:r>
              <a:rPr lang="en" sz="1500"/>
              <a:t> Identificar si existen patrones que puedan indicarnos cuando una persona sufrirá un ataque cardiaco.</a:t>
            </a:r>
            <a:endParaRPr b="1" sz="1800"/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700"/>
          </a:p>
          <a:p>
            <a:pPr indent="45720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Hipótesis:</a:t>
            </a:r>
            <a:endParaRPr sz="15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15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1500"/>
          </a:p>
        </p:txBody>
      </p:sp>
      <p:grpSp>
        <p:nvGrpSpPr>
          <p:cNvPr id="422" name="Google Shape;422;g14090719bc1_1_138"/>
          <p:cNvGrpSpPr/>
          <p:nvPr/>
        </p:nvGrpSpPr>
        <p:grpSpPr>
          <a:xfrm>
            <a:off x="903925" y="3400896"/>
            <a:ext cx="6552874" cy="643356"/>
            <a:chOff x="1593000" y="2322568"/>
            <a:chExt cx="2939827" cy="643356"/>
          </a:xfrm>
        </p:grpSpPr>
        <p:sp>
          <p:nvSpPr>
            <p:cNvPr id="423" name="Google Shape;423;g14090719bc1_1_138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E0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g14090719bc1_1_138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E0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g14090719bc1_1_138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solidFill>
              <a:srgbClr val="E0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3571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accent6"/>
                  </a:solidFill>
                  <a:latin typeface="Manrope"/>
                  <a:ea typeface="Manrope"/>
                  <a:cs typeface="Manrope"/>
                  <a:sym typeface="Manrope"/>
                </a:rPr>
                <a:t>El consumo de tabaco es un factor predictor de mortalidad por ataque cardíaco</a:t>
              </a:r>
              <a:endParaRPr sz="1000">
                <a:solidFill>
                  <a:schemeClr val="accent6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  <p:sp>
          <p:nvSpPr>
            <p:cNvPr id="426" name="Google Shape;426;g14090719bc1_1_138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E06666"/>
            </a:solidFill>
            <a:ln>
              <a:noFill/>
            </a:ln>
            <a:effectLst>
              <a:outerShdw blurRad="71438" rotWithShape="0" algn="bl" dir="2700000" dist="28575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g14090719bc1_1_138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E0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26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</p:grpSp>
      <p:grpSp>
        <p:nvGrpSpPr>
          <p:cNvPr id="428" name="Google Shape;428;g14090719bc1_1_138"/>
          <p:cNvGrpSpPr/>
          <p:nvPr/>
        </p:nvGrpSpPr>
        <p:grpSpPr>
          <a:xfrm>
            <a:off x="903925" y="2745671"/>
            <a:ext cx="6552874" cy="643356"/>
            <a:chOff x="1593000" y="2322568"/>
            <a:chExt cx="2939827" cy="643356"/>
          </a:xfrm>
        </p:grpSpPr>
        <p:sp>
          <p:nvSpPr>
            <p:cNvPr id="429" name="Google Shape;429;g14090719bc1_1_138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E0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g14090719bc1_1_138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E0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g14090719bc1_1_138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solidFill>
              <a:srgbClr val="E0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3571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accent6"/>
                  </a:solidFill>
                  <a:latin typeface="Manrope"/>
                  <a:ea typeface="Manrope"/>
                  <a:cs typeface="Manrope"/>
                  <a:sym typeface="Manrope"/>
                </a:rPr>
                <a:t>Las patologías clínicas (diabetes, anemia e hipertensión) son factores predictores de mortalidad por ataque cardíaco</a:t>
              </a:r>
              <a:endParaRPr sz="900">
                <a:solidFill>
                  <a:schemeClr val="accent6"/>
                </a:solidFill>
              </a:endParaRPr>
            </a:p>
          </p:txBody>
        </p:sp>
        <p:sp>
          <p:nvSpPr>
            <p:cNvPr id="432" name="Google Shape;432;g14090719bc1_1_138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E06666"/>
            </a:solidFill>
            <a:ln>
              <a:noFill/>
            </a:ln>
            <a:effectLst>
              <a:outerShdw blurRad="71438" rotWithShape="0" algn="bl" dir="2700000" dist="28575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g14090719bc1_1_138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E0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26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</p:grpSp>
      <p:grpSp>
        <p:nvGrpSpPr>
          <p:cNvPr id="434" name="Google Shape;434;g14090719bc1_1_138"/>
          <p:cNvGrpSpPr/>
          <p:nvPr/>
        </p:nvGrpSpPr>
        <p:grpSpPr>
          <a:xfrm>
            <a:off x="904003" y="2090546"/>
            <a:ext cx="6552874" cy="643356"/>
            <a:chOff x="1593000" y="2322568"/>
            <a:chExt cx="2939827" cy="643356"/>
          </a:xfrm>
        </p:grpSpPr>
        <p:sp>
          <p:nvSpPr>
            <p:cNvPr id="435" name="Google Shape;435;g14090719bc1_1_138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E0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g14090719bc1_1_138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E0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g14090719bc1_1_138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solidFill>
              <a:srgbClr val="E0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3571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accent6"/>
                  </a:solidFill>
                  <a:latin typeface="Manrope"/>
                  <a:ea typeface="Manrope"/>
                  <a:cs typeface="Manrope"/>
                  <a:sym typeface="Manrope"/>
                </a:rPr>
                <a:t>Los  parámetros clínicos son predictores de mortalidad por ataque cardíaco</a:t>
              </a:r>
              <a:endParaRPr sz="1000">
                <a:solidFill>
                  <a:schemeClr val="accent6"/>
                </a:solidFill>
                <a:latin typeface="Manrope"/>
                <a:ea typeface="Manrope"/>
                <a:cs typeface="Manrope"/>
                <a:sym typeface="Manrope"/>
              </a:endParaRPr>
            </a:p>
          </p:txBody>
        </p:sp>
        <p:sp>
          <p:nvSpPr>
            <p:cNvPr id="438" name="Google Shape;438;g14090719bc1_1_138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E06666"/>
            </a:solidFill>
            <a:ln>
              <a:noFill/>
            </a:ln>
            <a:effectLst>
              <a:outerShdw blurRad="71438" rotWithShape="0" algn="bl" dir="2700000" dist="28575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g14090719bc1_1_138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E0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26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</p:grpSp>
      <p:grpSp>
        <p:nvGrpSpPr>
          <p:cNvPr id="440" name="Google Shape;440;g14090719bc1_1_138"/>
          <p:cNvGrpSpPr/>
          <p:nvPr/>
        </p:nvGrpSpPr>
        <p:grpSpPr>
          <a:xfrm>
            <a:off x="903925" y="4056121"/>
            <a:ext cx="6552874" cy="643356"/>
            <a:chOff x="1593000" y="2322568"/>
            <a:chExt cx="2939827" cy="643356"/>
          </a:xfrm>
        </p:grpSpPr>
        <p:sp>
          <p:nvSpPr>
            <p:cNvPr id="441" name="Google Shape;441;g14090719bc1_1_138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E0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g14090719bc1_1_138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E0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g14090719bc1_1_138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solidFill>
              <a:srgbClr val="E0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3571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accent6"/>
                  </a:solidFill>
                  <a:latin typeface="Manrope"/>
                  <a:ea typeface="Manrope"/>
                  <a:cs typeface="Manrope"/>
                  <a:sym typeface="Manrope"/>
                </a:rPr>
                <a:t>La edad y el sexo son un factor predictor de mortalidad por ataque cardíaco</a:t>
              </a:r>
              <a:endParaRPr sz="600">
                <a:solidFill>
                  <a:schemeClr val="accent6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  <p:sp>
          <p:nvSpPr>
            <p:cNvPr id="444" name="Google Shape;444;g14090719bc1_1_138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E06666"/>
            </a:solidFill>
            <a:ln>
              <a:noFill/>
            </a:ln>
            <a:effectLst>
              <a:outerShdw blurRad="71438" rotWithShape="0" algn="bl" dir="2700000" dist="28575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g14090719bc1_1_138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E0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26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inimalist Korean Aesthetic Pitch Deck by Slidesgo">
  <a:themeElements>
    <a:clrScheme name="Simple Light">
      <a:dk1>
        <a:srgbClr val="1E1E1E"/>
      </a:dk1>
      <a:lt1>
        <a:srgbClr val="664B34"/>
      </a:lt1>
      <a:dk2>
        <a:srgbClr val="887C62"/>
      </a:dk2>
      <a:lt2>
        <a:srgbClr val="D4CBBB"/>
      </a:lt2>
      <a:accent1>
        <a:srgbClr val="E7E2D6"/>
      </a:accent1>
      <a:accent2>
        <a:srgbClr val="F3F3F3"/>
      </a:accent2>
      <a:accent3>
        <a:srgbClr val="E2B0A6"/>
      </a:accent3>
      <a:accent4>
        <a:srgbClr val="FFFFFF"/>
      </a:accent4>
      <a:accent5>
        <a:srgbClr val="FFFFFF"/>
      </a:accent5>
      <a:accent6>
        <a:srgbClr val="FFFFFF"/>
      </a:accent6>
      <a:hlink>
        <a:srgbClr val="1E1E1E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